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78" r:id="rId2"/>
    <p:sldId id="277" r:id="rId3"/>
    <p:sldId id="261" r:id="rId4"/>
    <p:sldId id="279" r:id="rId5"/>
    <p:sldId id="273" r:id="rId6"/>
    <p:sldId id="266" r:id="rId7"/>
    <p:sldId id="265" r:id="rId8"/>
    <p:sldId id="268" r:id="rId9"/>
    <p:sldId id="280" r:id="rId10"/>
    <p:sldId id="281" r:id="rId11"/>
    <p:sldId id="282" r:id="rId12"/>
    <p:sldId id="262" r:id="rId13"/>
    <p:sldId id="271" r:id="rId14"/>
  </p:sldIdLst>
  <p:sldSz cx="12192000" cy="6858000"/>
  <p:notesSz cx="6858000" cy="9144000"/>
  <p:defaultTextStyle>
    <a:defPPr>
      <a:defRPr lang="f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9AD2"/>
    <a:srgbClr val="FFF2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787"/>
    <p:restoredTop sz="93218"/>
  </p:normalViewPr>
  <p:slideViewPr>
    <p:cSldViewPr snapToGrid="0">
      <p:cViewPr>
        <p:scale>
          <a:sx n="79" d="100"/>
          <a:sy n="79" d="100"/>
        </p:scale>
        <p:origin x="720" y="5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72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99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DCD07BF-2FE4-CA9C-FF4F-DD12C72005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T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DF622FE-584C-8C4E-AE2E-4C279EA420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912A5-B40D-5242-B717-0C90FA31E6BC}" type="datetimeFigureOut">
              <a:rPr lang="fr-TR" smtClean="0"/>
              <a:t>20.06.2025</a:t>
            </a:fld>
            <a:endParaRPr lang="fr-T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FA1679-BD02-249D-F4FA-CD27501808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T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0FE21B-F82E-10CE-7EEF-7172DC7F11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E93BE-75C8-BE45-B79D-16204FDF882B}" type="slidenum">
              <a:rPr lang="fr-TR" smtClean="0"/>
              <a:t>‹N°›</a:t>
            </a:fld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3919693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T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C0CDC-517E-5341-8D18-22D8E079D645}" type="datetimeFigureOut">
              <a:rPr lang="fr-TR" smtClean="0"/>
              <a:t>20.06.2025</a:t>
            </a:fld>
            <a:endParaRPr lang="fr-T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T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T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T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E8B96-6D1E-9B4B-98C7-A3C582B43D3E}" type="slidenum">
              <a:rPr lang="fr-TR" smtClean="0"/>
              <a:t>‹N°›</a:t>
            </a:fld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379004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T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E8B96-6D1E-9B4B-98C7-A3C582B43D3E}" type="slidenum">
              <a:rPr lang="fr-TR" smtClean="0"/>
              <a:t>1</a:t>
            </a:fld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2551447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ED719-8EEC-E4E9-6FE1-2BB081391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A5E1009-DC33-9AC1-67FB-4C6DD3D8EC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8CC0B78-9EF5-D1B8-D446-1F645AB9BD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T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C02D3DB-81B3-BFC7-7D7D-DC6C73AA9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E8B96-6D1E-9B4B-98C7-A3C582B43D3E}" type="slidenum">
              <a:rPr lang="fr-TR" smtClean="0"/>
              <a:t>13</a:t>
            </a:fld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2509294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72EBB-4BF9-722C-6BA5-F4EABCF83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9CED9F4-C053-0F7C-2EB6-976F131664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D04F11B-64F5-26FD-213A-DAAF94D11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T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4A1F14-BBB6-0B89-E345-833A6A2404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E8B96-6D1E-9B4B-98C7-A3C582B43D3E}" type="slidenum">
              <a:rPr lang="fr-TR" smtClean="0"/>
              <a:t>2</a:t>
            </a:fld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1843085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T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E8B96-6D1E-9B4B-98C7-A3C582B43D3E}" type="slidenum">
              <a:rPr lang="fr-TR" smtClean="0"/>
              <a:t>3</a:t>
            </a:fld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2476933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E5E6D-1550-FB5F-5A1E-F9BB04427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0AAC4EE-DA79-11DD-D97C-3226FA505C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3838CA0-DBAA-AC90-BAF5-C490795258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T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CA0B7A-B525-AA8B-EC4F-CB015B887C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E8B96-6D1E-9B4B-98C7-A3C582B43D3E}" type="slidenum">
              <a:rPr lang="fr-TR" smtClean="0"/>
              <a:t>4</a:t>
            </a:fld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2721312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T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E8B96-6D1E-9B4B-98C7-A3C582B43D3E}" type="slidenum">
              <a:rPr lang="fr-TR" smtClean="0"/>
              <a:t>5</a:t>
            </a:fld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1283722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T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E8B96-6D1E-9B4B-98C7-A3C582B43D3E}" type="slidenum">
              <a:rPr lang="fr-TR" smtClean="0"/>
              <a:t>6</a:t>
            </a:fld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4291038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T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E8B96-6D1E-9B4B-98C7-A3C582B43D3E}" type="slidenum">
              <a:rPr lang="fr-TR" smtClean="0"/>
              <a:t>7</a:t>
            </a:fld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2637366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T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E8B96-6D1E-9B4B-98C7-A3C582B43D3E}" type="slidenum">
              <a:rPr lang="fr-TR" smtClean="0"/>
              <a:t>8</a:t>
            </a:fld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2140065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T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E8B96-6D1E-9B4B-98C7-A3C582B43D3E}" type="slidenum">
              <a:rPr lang="fr-TR" smtClean="0"/>
              <a:t>12</a:t>
            </a:fld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3467740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C42260-443D-F3EF-EFB6-EE4FCF689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T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39E9208-2C6F-D048-BC0D-BB291568E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T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66E62C-E614-9C41-8AE1-5D42F6986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F116-6E48-0842-A552-AFA229EA9EF4}" type="datetimeFigureOut">
              <a:rPr lang="fr-TR" smtClean="0"/>
              <a:t>20.06.2025</a:t>
            </a:fld>
            <a:endParaRPr lang="fr-T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5D0277-7793-9228-B380-ADEFD05B3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T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F15F14-6C0F-067D-B576-26A650B4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C208-E5E8-ED4C-B805-7C12F81F2190}" type="slidenum">
              <a:rPr lang="fr-TR" smtClean="0"/>
              <a:t>‹N°›</a:t>
            </a:fld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3427739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0761B5-6F4A-0F82-6E7B-2BD13D475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T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E2E8088-D032-1A2A-C1B9-24FA83BF1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T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BA33DE-160B-23CC-853B-829C36055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F116-6E48-0842-A552-AFA229EA9EF4}" type="datetimeFigureOut">
              <a:rPr lang="fr-TR" smtClean="0"/>
              <a:t>20.06.2025</a:t>
            </a:fld>
            <a:endParaRPr lang="fr-T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F92577-4008-8E69-7AA2-8F42546D4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T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E174B3-C823-9763-7B3F-4929DAED7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C208-E5E8-ED4C-B805-7C12F81F2190}" type="slidenum">
              <a:rPr lang="fr-TR" smtClean="0"/>
              <a:t>‹N°›</a:t>
            </a:fld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1015892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CDAB76B-D380-3223-DE4C-302A7D071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T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FE1962-1ED9-7BD1-F630-609A8299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T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667602-4EAE-BF14-D153-2FAA38F8D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F116-6E48-0842-A552-AFA229EA9EF4}" type="datetimeFigureOut">
              <a:rPr lang="fr-TR" smtClean="0"/>
              <a:t>20.06.2025</a:t>
            </a:fld>
            <a:endParaRPr lang="fr-T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8E3BFD-45B9-7F31-866A-2B7E0DF0E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T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AF5F11-C5CC-7B38-1089-EF1A7671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C208-E5E8-ED4C-B805-7C12F81F2190}" type="slidenum">
              <a:rPr lang="fr-TR" smtClean="0"/>
              <a:t>‹N°›</a:t>
            </a:fld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1406479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65BE8-3452-39E3-01DD-F0EBEC167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T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305728-F768-DDB4-83E7-D6AB9600A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T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544BE1-AE62-F95A-5998-2668F7A93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F116-6E48-0842-A552-AFA229EA9EF4}" type="datetimeFigureOut">
              <a:rPr lang="fr-TR" smtClean="0"/>
              <a:t>20.06.2025</a:t>
            </a:fld>
            <a:endParaRPr lang="fr-T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79766F-FDA5-A329-57DB-BBED4A68B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T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DFBC6A-A4CA-37AD-D353-6EAE1AFE0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C208-E5E8-ED4C-B805-7C12F81F2190}" type="slidenum">
              <a:rPr lang="fr-TR" smtClean="0"/>
              <a:t>‹N°›</a:t>
            </a:fld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974461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8FACAD-3F2B-83D8-42E9-2A7821189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T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F66670E-A546-956F-B159-C1977F8EA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44C951-759C-8BC9-9374-6098D5F99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F116-6E48-0842-A552-AFA229EA9EF4}" type="datetimeFigureOut">
              <a:rPr lang="fr-TR" smtClean="0"/>
              <a:t>20.06.2025</a:t>
            </a:fld>
            <a:endParaRPr lang="fr-T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FB54CA-FD07-135D-B39D-F360DFFE9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T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9AED18-B612-6C43-802D-546E97001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C208-E5E8-ED4C-B805-7C12F81F2190}" type="slidenum">
              <a:rPr lang="fr-TR" smtClean="0"/>
              <a:t>‹N°›</a:t>
            </a:fld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613436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87B597-441A-8177-758D-56285B864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T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32633E-6FE1-7A0D-931A-38D052FBFA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T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2DC8451-98FA-00F9-6A96-13E232288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T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171B4EE-1B45-BFB5-2B00-55C67060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F116-6E48-0842-A552-AFA229EA9EF4}" type="datetimeFigureOut">
              <a:rPr lang="fr-TR" smtClean="0"/>
              <a:t>20.06.2025</a:t>
            </a:fld>
            <a:endParaRPr lang="fr-T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CD9056-8696-E7B3-A67A-15ECB9B1E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T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A61829A-4154-4DD0-77DE-3571FC7CC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C208-E5E8-ED4C-B805-7C12F81F2190}" type="slidenum">
              <a:rPr lang="fr-TR" smtClean="0"/>
              <a:t>‹N°›</a:t>
            </a:fld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445628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2ABD2B-BB84-D140-AF45-89E928845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T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58D984-652A-1EF1-5756-4146824D8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782F5AC-0F33-5827-7F3A-14F7C589DF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T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DB82856-022C-578B-4BD3-3B1F6C63AF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9923A6A-2D14-8B12-2C90-97FC1FFDDB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T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038377C-172F-C26F-0400-9D50CF93D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F116-6E48-0842-A552-AFA229EA9EF4}" type="datetimeFigureOut">
              <a:rPr lang="fr-TR" smtClean="0"/>
              <a:t>20.06.2025</a:t>
            </a:fld>
            <a:endParaRPr lang="fr-T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FD33C92-B51A-13C4-8473-439D302FA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T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1DCE577-FC82-FC7C-952A-A6DA09E43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C208-E5E8-ED4C-B805-7C12F81F2190}" type="slidenum">
              <a:rPr lang="fr-TR" smtClean="0"/>
              <a:t>‹N°›</a:t>
            </a:fld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3945082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A4DD58-6B98-2B76-7BAC-8CEB042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T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84DC756-A83E-0654-F8C6-8C216BAB9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F116-6E48-0842-A552-AFA229EA9EF4}" type="datetimeFigureOut">
              <a:rPr lang="fr-TR" smtClean="0"/>
              <a:t>20.06.2025</a:t>
            </a:fld>
            <a:endParaRPr lang="fr-T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5BE6CB-B121-6A7B-131F-CBBEA1BC6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T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045667F-F1CB-14E9-8663-36D82D32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C208-E5E8-ED4C-B805-7C12F81F2190}" type="slidenum">
              <a:rPr lang="fr-TR" smtClean="0"/>
              <a:t>‹N°›</a:t>
            </a:fld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315927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F279CD8-5901-FADE-25F7-17D22DF85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F116-6E48-0842-A552-AFA229EA9EF4}" type="datetimeFigureOut">
              <a:rPr lang="fr-TR" smtClean="0"/>
              <a:t>20.06.2025</a:t>
            </a:fld>
            <a:endParaRPr lang="fr-T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9C77224-FC67-8663-415F-858F363E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T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73B22B-65BC-A5EE-BED5-9327F5CCC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C208-E5E8-ED4C-B805-7C12F81F2190}" type="slidenum">
              <a:rPr lang="fr-TR" smtClean="0"/>
              <a:t>‹N°›</a:t>
            </a:fld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2839458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85822D-0F3A-2FB8-D308-B3853B14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T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7A85AD-8C63-752E-9DE2-3EEE52111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T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0F3C399-D2B1-090F-CAAA-06DF4E9C1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2D00A6B-590F-E927-72C4-01EEDAB4D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F116-6E48-0842-A552-AFA229EA9EF4}" type="datetimeFigureOut">
              <a:rPr lang="fr-TR" smtClean="0"/>
              <a:t>20.06.2025</a:t>
            </a:fld>
            <a:endParaRPr lang="fr-T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5C7C4A-48D2-E10D-DA1C-1F7AC55A6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T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766D24E-F376-B58F-B9EB-7D17C2F6A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C208-E5E8-ED4C-B805-7C12F81F2190}" type="slidenum">
              <a:rPr lang="fr-TR" smtClean="0"/>
              <a:t>‹N°›</a:t>
            </a:fld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3993199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0DED65-D3D0-48AA-1180-671837D52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T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BDC3B8E-2FD7-1D84-9D63-74FBEB3300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T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716C34-F6CF-5A6A-0C7A-77F72DD7D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6A4BE4C-1788-E9BF-F516-B531D83F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9F116-6E48-0842-A552-AFA229EA9EF4}" type="datetimeFigureOut">
              <a:rPr lang="fr-TR" smtClean="0"/>
              <a:t>20.06.2025</a:t>
            </a:fld>
            <a:endParaRPr lang="fr-T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8DCD94-E219-0499-AB41-309F4F11E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T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9C4C11-CA69-883E-9437-CA65EDB0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6C208-E5E8-ED4C-B805-7C12F81F2190}" type="slidenum">
              <a:rPr lang="fr-TR" smtClean="0"/>
              <a:t>‹N°›</a:t>
            </a:fld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31365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35B3CB8-CED6-285D-63E3-51A60A376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T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AD071C-9556-BE9D-2023-E13D259FB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T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82794F-5001-7258-29D7-F96DD77F2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B9F116-6E48-0842-A552-AFA229EA9EF4}" type="datetimeFigureOut">
              <a:rPr lang="fr-TR" smtClean="0"/>
              <a:t>20.06.2025</a:t>
            </a:fld>
            <a:endParaRPr lang="fr-T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1C3DCD-5221-BA33-A433-FFF64FE8D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T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9EB161-DF9E-74CA-9A45-D72A680FD7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36C208-E5E8-ED4C-B805-7C12F81F2190}" type="slidenum">
              <a:rPr lang="fr-TR" smtClean="0"/>
              <a:t>‹N°›</a:t>
            </a:fld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183438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sv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svg"/><Relationship Id="rId7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19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3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10" Type="http://schemas.openxmlformats.org/officeDocument/2006/relationships/image" Target="../media/image10.png"/><Relationship Id="rId19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microsoft.com/office/2007/relationships/hdphoto" Target="../media/hdphoto1.wdp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jpg"/><Relationship Id="rId10" Type="http://schemas.openxmlformats.org/officeDocument/2006/relationships/image" Target="../media/image40.png"/><Relationship Id="rId4" Type="http://schemas.openxmlformats.org/officeDocument/2006/relationships/image" Target="../media/image2.sv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3" Type="http://schemas.openxmlformats.org/officeDocument/2006/relationships/image" Target="../media/image2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02596AC-2508-C07E-99C6-C85EC90F9213}"/>
              </a:ext>
            </a:extLst>
          </p:cNvPr>
          <p:cNvSpPr txBox="1"/>
          <p:nvPr/>
        </p:nvSpPr>
        <p:spPr>
          <a:xfrm>
            <a:off x="1794670" y="2105561"/>
            <a:ext cx="86026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TR" sz="16600" b="1" spc="-300" dirty="0">
                <a:solidFill>
                  <a:schemeClr val="tx1">
                    <a:lumMod val="50000"/>
                    <a:lumOff val="50000"/>
                  </a:schemeClr>
                </a:solidFill>
                <a:latin typeface="Baguet Script" panose="020F0502020204030204" pitchFamily="34" charset="0"/>
                <a:cs typeface="Baguet Script" panose="020F0502020204030204" pitchFamily="34" charset="0"/>
              </a:rPr>
              <a:t>merhaba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1EC597D0-59AE-5CA1-9DAD-49A67D0F9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6384" y="6058334"/>
            <a:ext cx="1421115" cy="5071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5E199C-639A-D40B-5CF7-935CC0E4CDA6}"/>
              </a:ext>
            </a:extLst>
          </p:cNvPr>
          <p:cNvSpPr/>
          <p:nvPr/>
        </p:nvSpPr>
        <p:spPr>
          <a:xfrm>
            <a:off x="496011" y="0"/>
            <a:ext cx="2438618" cy="200025"/>
          </a:xfrm>
          <a:prstGeom prst="rect">
            <a:avLst/>
          </a:prstGeom>
          <a:solidFill>
            <a:srgbClr val="619A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3830136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2F1BB-3A9D-C645-72D0-517F54D78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8E4072A-76C8-5682-2588-669247008326}"/>
              </a:ext>
            </a:extLst>
          </p:cNvPr>
          <p:cNvSpPr txBox="1">
            <a:spLocks/>
          </p:cNvSpPr>
          <p:nvPr/>
        </p:nvSpPr>
        <p:spPr>
          <a:xfrm>
            <a:off x="496012" y="365125"/>
            <a:ext cx="2438618" cy="3549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 Narrow" panose="020B0004020202020204" pitchFamily="34" charset="0"/>
              </a:rPr>
              <a:t>Ekosistem</a:t>
            </a:r>
            <a:endParaRPr lang="fr-TR" sz="4000" dirty="0">
              <a:solidFill>
                <a:schemeClr val="tx1">
                  <a:lumMod val="85000"/>
                  <a:lumOff val="15000"/>
                </a:schemeClr>
              </a:solidFill>
              <a:latin typeface="Aptos Narrow" panose="020B0004020202020204" pitchFamily="34" charset="0"/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943EF1DC-8999-7379-F8D9-1DB33D1EC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2447" y="2798309"/>
            <a:ext cx="1539452" cy="5493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2F0BCC-3FB6-27DA-AA8B-670C20328033}"/>
              </a:ext>
            </a:extLst>
          </p:cNvPr>
          <p:cNvSpPr/>
          <p:nvPr/>
        </p:nvSpPr>
        <p:spPr>
          <a:xfrm>
            <a:off x="496011" y="0"/>
            <a:ext cx="2438618" cy="200025"/>
          </a:xfrm>
          <a:prstGeom prst="rect">
            <a:avLst/>
          </a:prstGeom>
          <a:solidFill>
            <a:srgbClr val="619A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TR"/>
          </a:p>
        </p:txBody>
      </p:sp>
      <p:pic>
        <p:nvPicPr>
          <p:cNvPr id="13" name="图片 1" descr="2">
            <a:extLst>
              <a:ext uri="{FF2B5EF4-FFF2-40B4-BE49-F238E27FC236}">
                <a16:creationId xmlns:a16="http://schemas.microsoft.com/office/drawing/2014/main" id="{B05187D6-7718-FB24-1838-C2673B88F3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197" t="18243" r="16197" b="18243"/>
          <a:stretch>
            <a:fillRect/>
          </a:stretch>
        </p:blipFill>
        <p:spPr>
          <a:xfrm>
            <a:off x="5712992" y="3412471"/>
            <a:ext cx="1617141" cy="1004608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EB71E265-5E5F-26D0-DF12-2FE808A3E967}"/>
              </a:ext>
            </a:extLst>
          </p:cNvPr>
          <p:cNvSpPr/>
          <p:nvPr/>
        </p:nvSpPr>
        <p:spPr>
          <a:xfrm>
            <a:off x="5231425" y="2275438"/>
            <a:ext cx="2580274" cy="2580274"/>
          </a:xfrm>
          <a:prstGeom prst="ellipse">
            <a:avLst/>
          </a:prstGeom>
          <a:noFill/>
          <a:ln w="412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T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44FFA25-A369-63C3-9697-511D03C7224B}"/>
              </a:ext>
            </a:extLst>
          </p:cNvPr>
          <p:cNvSpPr/>
          <p:nvPr/>
        </p:nvSpPr>
        <p:spPr>
          <a:xfrm>
            <a:off x="5113300" y="2157313"/>
            <a:ext cx="2816524" cy="2816524"/>
          </a:xfrm>
          <a:prstGeom prst="ellipse">
            <a:avLst/>
          </a:prstGeom>
          <a:noFill/>
          <a:ln w="539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T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5DCF6BE9-469D-EC69-93A8-E04537C3B900}"/>
              </a:ext>
            </a:extLst>
          </p:cNvPr>
          <p:cNvSpPr/>
          <p:nvPr/>
        </p:nvSpPr>
        <p:spPr>
          <a:xfrm>
            <a:off x="3509092" y="494042"/>
            <a:ext cx="1722333" cy="1722333"/>
          </a:xfrm>
          <a:prstGeom prst="ellipse">
            <a:avLst/>
          </a:prstGeom>
          <a:noFill/>
          <a:ln w="317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T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5ED3641-FF59-E9E7-36C2-105BFEEC1463}"/>
              </a:ext>
            </a:extLst>
          </p:cNvPr>
          <p:cNvSpPr/>
          <p:nvPr/>
        </p:nvSpPr>
        <p:spPr>
          <a:xfrm>
            <a:off x="7517354" y="847450"/>
            <a:ext cx="1722333" cy="1722333"/>
          </a:xfrm>
          <a:prstGeom prst="ellipse">
            <a:avLst/>
          </a:prstGeom>
          <a:noFill/>
          <a:ln w="317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T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D65FB50-83FB-0CEC-9276-2A66E5FB93F6}"/>
              </a:ext>
            </a:extLst>
          </p:cNvPr>
          <p:cNvSpPr/>
          <p:nvPr/>
        </p:nvSpPr>
        <p:spPr>
          <a:xfrm>
            <a:off x="3519493" y="4855712"/>
            <a:ext cx="1722333" cy="1722333"/>
          </a:xfrm>
          <a:prstGeom prst="ellipse">
            <a:avLst/>
          </a:prstGeom>
          <a:noFill/>
          <a:ln w="317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T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F4AFAA2-F218-8E3B-8AFC-EBBB82055FBB}"/>
              </a:ext>
            </a:extLst>
          </p:cNvPr>
          <p:cNvSpPr/>
          <p:nvPr/>
        </p:nvSpPr>
        <p:spPr>
          <a:xfrm>
            <a:off x="7769584" y="4834654"/>
            <a:ext cx="1722333" cy="1722333"/>
          </a:xfrm>
          <a:prstGeom prst="ellipse">
            <a:avLst/>
          </a:prstGeom>
          <a:noFill/>
          <a:ln w="317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T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146E1A5-008E-3BB2-5CD1-80C884196139}"/>
              </a:ext>
            </a:extLst>
          </p:cNvPr>
          <p:cNvCxnSpPr>
            <a:cxnSpLocks/>
            <a:stCxn id="16" idx="5"/>
            <a:endCxn id="15" idx="1"/>
          </p:cNvCxnSpPr>
          <p:nvPr/>
        </p:nvCxnSpPr>
        <p:spPr>
          <a:xfrm>
            <a:off x="4979195" y="1964145"/>
            <a:ext cx="546575" cy="605638"/>
          </a:xfrm>
          <a:prstGeom prst="straightConnector1">
            <a:avLst/>
          </a:prstGeom>
          <a:ln w="38100"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FD1498A-4D0F-328F-5854-B6AAE4B425DD}"/>
              </a:ext>
            </a:extLst>
          </p:cNvPr>
          <p:cNvCxnSpPr>
            <a:cxnSpLocks/>
            <a:stCxn id="17" idx="3"/>
            <a:endCxn id="15" idx="7"/>
          </p:cNvCxnSpPr>
          <p:nvPr/>
        </p:nvCxnSpPr>
        <p:spPr>
          <a:xfrm flipH="1">
            <a:off x="7517354" y="2317553"/>
            <a:ext cx="252230" cy="252230"/>
          </a:xfrm>
          <a:prstGeom prst="straightConnector1">
            <a:avLst/>
          </a:prstGeom>
          <a:ln w="38100"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EBACA204-403B-1DD4-1395-C8D1E50A60BD}"/>
              </a:ext>
            </a:extLst>
          </p:cNvPr>
          <p:cNvCxnSpPr>
            <a:cxnSpLocks/>
            <a:stCxn id="20" idx="1"/>
            <a:endCxn id="15" idx="5"/>
          </p:cNvCxnSpPr>
          <p:nvPr/>
        </p:nvCxnSpPr>
        <p:spPr>
          <a:xfrm flipH="1" flipV="1">
            <a:off x="7517354" y="4561367"/>
            <a:ext cx="504460" cy="525517"/>
          </a:xfrm>
          <a:prstGeom prst="straightConnector1">
            <a:avLst/>
          </a:prstGeom>
          <a:ln w="38100"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D2E770FC-A422-460F-3A66-8D0BA982F441}"/>
              </a:ext>
            </a:extLst>
          </p:cNvPr>
          <p:cNvCxnSpPr>
            <a:cxnSpLocks/>
            <a:stCxn id="18" idx="7"/>
            <a:endCxn id="15" idx="3"/>
          </p:cNvCxnSpPr>
          <p:nvPr/>
        </p:nvCxnSpPr>
        <p:spPr>
          <a:xfrm flipV="1">
            <a:off x="4989596" y="4561367"/>
            <a:ext cx="536174" cy="546575"/>
          </a:xfrm>
          <a:prstGeom prst="straightConnector1">
            <a:avLst/>
          </a:prstGeom>
          <a:ln w="38100"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81C87F30-D785-963D-3BE8-055ED2A3F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793" y="5415660"/>
            <a:ext cx="1152929" cy="60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oper Aluminyum – Endüstriyel Ürünler">
            <a:extLst>
              <a:ext uri="{FF2B5EF4-FFF2-40B4-BE49-F238E27FC236}">
                <a16:creationId xmlns:a16="http://schemas.microsoft.com/office/drawing/2014/main" id="{16180753-0ADD-682E-521B-E6C34C907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814" y="5527586"/>
            <a:ext cx="1203817" cy="3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mnect | Shenzhen">
            <a:extLst>
              <a:ext uri="{FF2B5EF4-FFF2-40B4-BE49-F238E27FC236}">
                <a16:creationId xmlns:a16="http://schemas.microsoft.com/office/drawing/2014/main" id="{4BA0F087-653C-0464-1C58-54F00E896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454" y="1141243"/>
            <a:ext cx="1173159" cy="117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ownload Realtek HD Audio Drivers x64 2.82 for Windows - Filehippo.com">
            <a:extLst>
              <a:ext uri="{FF2B5EF4-FFF2-40B4-BE49-F238E27FC236}">
                <a16:creationId xmlns:a16="http://schemas.microsoft.com/office/drawing/2014/main" id="{52A2C571-411C-89C9-2ABC-6879D2CA6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589" y="926138"/>
            <a:ext cx="858140" cy="85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54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F8492-E2B4-C45E-D2CC-0CB53E004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B53C192-647D-9022-5328-CA36DCB01EB8}"/>
              </a:ext>
            </a:extLst>
          </p:cNvPr>
          <p:cNvSpPr txBox="1">
            <a:spLocks/>
          </p:cNvSpPr>
          <p:nvPr/>
        </p:nvSpPr>
        <p:spPr>
          <a:xfrm>
            <a:off x="496012" y="365125"/>
            <a:ext cx="2438618" cy="3549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 Narrow" panose="020B0004020202020204" pitchFamily="34" charset="0"/>
              </a:rPr>
              <a:t>Ekosistem Bileşenleri</a:t>
            </a:r>
            <a:endParaRPr lang="fr-TR" sz="4000" dirty="0">
              <a:solidFill>
                <a:schemeClr val="tx1">
                  <a:lumMod val="85000"/>
                  <a:lumOff val="15000"/>
                </a:schemeClr>
              </a:solidFill>
              <a:latin typeface="Aptos Narrow" panose="020B0004020202020204" pitchFamily="34" charset="0"/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A4A0F89A-040C-D5DF-9873-0D950D7C5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6384" y="6058334"/>
            <a:ext cx="1421115" cy="5071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58F4DA-DE3F-D641-BD0F-318C2189E7BE}"/>
              </a:ext>
            </a:extLst>
          </p:cNvPr>
          <p:cNvSpPr/>
          <p:nvPr/>
        </p:nvSpPr>
        <p:spPr>
          <a:xfrm>
            <a:off x="496011" y="0"/>
            <a:ext cx="2438618" cy="200025"/>
          </a:xfrm>
          <a:prstGeom prst="rect">
            <a:avLst/>
          </a:prstGeom>
          <a:solidFill>
            <a:srgbClr val="619A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T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A453169-C5B1-5171-22E3-6E056604C690}"/>
              </a:ext>
            </a:extLst>
          </p:cNvPr>
          <p:cNvSpPr txBox="1"/>
          <p:nvPr/>
        </p:nvSpPr>
        <p:spPr>
          <a:xfrm>
            <a:off x="3550587" y="4017618"/>
            <a:ext cx="7958926" cy="463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TR" dirty="0">
                <a:latin typeface="Eurostile" panose="020B0504020202050204" pitchFamily="34" charset="77"/>
              </a:rPr>
              <a:t>Beylikdüzü’de 2000m2 kapalı alan, günde 1.4M bileşen dizme kapasiteli SMT hattı.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610773B-DDFF-4E4C-D4B2-2B4A3570F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587" y="3416018"/>
            <a:ext cx="1152929" cy="60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toper Aluminyum – Endüstriyel Ürünler">
            <a:extLst>
              <a:ext uri="{FF2B5EF4-FFF2-40B4-BE49-F238E27FC236}">
                <a16:creationId xmlns:a16="http://schemas.microsoft.com/office/drawing/2014/main" id="{B5C2E8F9-3F66-222A-4793-262823D5D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343" y="4723950"/>
            <a:ext cx="1203817" cy="3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omnect | Shenzhen">
            <a:extLst>
              <a:ext uri="{FF2B5EF4-FFF2-40B4-BE49-F238E27FC236}">
                <a16:creationId xmlns:a16="http://schemas.microsoft.com/office/drawing/2014/main" id="{A9916F2A-301B-ABC5-DD0F-7E3579501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343" y="0"/>
            <a:ext cx="1359343" cy="135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C21A63C-06A0-54F2-A2D3-8911C686A101}"/>
              </a:ext>
            </a:extLst>
          </p:cNvPr>
          <p:cNvSpPr txBox="1"/>
          <p:nvPr/>
        </p:nvSpPr>
        <p:spPr>
          <a:xfrm>
            <a:off x="3550587" y="780908"/>
            <a:ext cx="4357280" cy="873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 err="1">
                <a:latin typeface="Eurostile" panose="020B0504020202050204" pitchFamily="34" charset="77"/>
              </a:rPr>
              <a:t>Komponent</a:t>
            </a:r>
            <a:r>
              <a:rPr lang="fr-FR" dirty="0">
                <a:latin typeface="Eurostile" panose="020B0504020202050204" pitchFamily="34" charset="77"/>
              </a:rPr>
              <a:t> </a:t>
            </a:r>
            <a:r>
              <a:rPr lang="fr-FR" dirty="0" err="1">
                <a:latin typeface="Eurostile" panose="020B0504020202050204" pitchFamily="34" charset="77"/>
              </a:rPr>
              <a:t>tedarikcisi</a:t>
            </a:r>
            <a:r>
              <a:rPr lang="fr-FR" dirty="0">
                <a:latin typeface="Eurostile" panose="020B0504020202050204" pitchFamily="34" charset="77"/>
              </a:rPr>
              <a:t>.  </a:t>
            </a:r>
            <a:r>
              <a:rPr lang="fr-FR" dirty="0" err="1">
                <a:latin typeface="Eurostile" panose="020B0504020202050204" pitchFamily="34" charset="77"/>
              </a:rPr>
              <a:t>Kalite</a:t>
            </a:r>
            <a:r>
              <a:rPr lang="fr-FR" dirty="0">
                <a:latin typeface="Eurostile" panose="020B0504020202050204" pitchFamily="34" charset="77"/>
              </a:rPr>
              <a:t> </a:t>
            </a:r>
            <a:r>
              <a:rPr lang="fr-FR" dirty="0" err="1">
                <a:latin typeface="Eurostile" panose="020B0504020202050204" pitchFamily="34" charset="77"/>
              </a:rPr>
              <a:t>kontrol</a:t>
            </a:r>
            <a:r>
              <a:rPr lang="fr-FR" dirty="0">
                <a:latin typeface="Eurostile" panose="020B0504020202050204" pitchFamily="34" charset="77"/>
              </a:rPr>
              <a:t> </a:t>
            </a:r>
            <a:r>
              <a:rPr lang="fr-FR" dirty="0" err="1">
                <a:latin typeface="Eurostile" panose="020B0504020202050204" pitchFamily="34" charset="77"/>
              </a:rPr>
              <a:t>ve</a:t>
            </a:r>
            <a:r>
              <a:rPr lang="fr-FR" dirty="0">
                <a:latin typeface="Eurostile" panose="020B0504020202050204" pitchFamily="34" charset="77"/>
              </a:rPr>
              <a:t> test </a:t>
            </a:r>
            <a:r>
              <a:rPr lang="fr-FR" dirty="0" err="1">
                <a:latin typeface="Eurostile" panose="020B0504020202050204" pitchFamily="34" charset="77"/>
              </a:rPr>
              <a:t>süreçlerinin</a:t>
            </a:r>
            <a:r>
              <a:rPr lang="fr-FR" dirty="0">
                <a:latin typeface="Eurostile" panose="020B0504020202050204" pitchFamily="34" charset="77"/>
              </a:rPr>
              <a:t> know how </a:t>
            </a:r>
            <a:r>
              <a:rPr lang="fr-FR" dirty="0" err="1">
                <a:latin typeface="Eurostile" panose="020B0504020202050204" pitchFamily="34" charset="77"/>
              </a:rPr>
              <a:t>transfercisi</a:t>
            </a:r>
            <a:r>
              <a:rPr lang="fr-FR" dirty="0">
                <a:latin typeface="Eurostile" panose="020B0504020202050204" pitchFamily="34" charset="77"/>
              </a:rPr>
              <a:t>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244B60F-EFEE-2085-0ECE-F4A5C6B5C80D}"/>
              </a:ext>
            </a:extLst>
          </p:cNvPr>
          <p:cNvSpPr txBox="1"/>
          <p:nvPr/>
        </p:nvSpPr>
        <p:spPr>
          <a:xfrm>
            <a:off x="3550587" y="2230682"/>
            <a:ext cx="4357280" cy="87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>
                <a:latin typeface="Eurostile" panose="020B0504020202050204" pitchFamily="34" charset="77"/>
              </a:rPr>
              <a:t>Realtek chipset </a:t>
            </a:r>
            <a:r>
              <a:rPr lang="fr-FR" dirty="0" err="1">
                <a:latin typeface="Eurostile" panose="020B0504020202050204" pitchFamily="34" charset="77"/>
              </a:rPr>
              <a:t>kullanılacak</a:t>
            </a:r>
            <a:r>
              <a:rPr lang="fr-FR" dirty="0">
                <a:latin typeface="Eurostile" panose="020B0504020202050204" pitchFamily="34" charset="77"/>
              </a:rPr>
              <a:t>, </a:t>
            </a:r>
            <a:r>
              <a:rPr lang="fr-FR" dirty="0" err="1">
                <a:latin typeface="Eurostile" panose="020B0504020202050204" pitchFamily="34" charset="77"/>
              </a:rPr>
              <a:t>yazılım</a:t>
            </a:r>
            <a:r>
              <a:rPr lang="fr-FR" dirty="0">
                <a:latin typeface="Eurostile" panose="020B0504020202050204" pitchFamily="34" charset="77"/>
              </a:rPr>
              <a:t> </a:t>
            </a:r>
            <a:r>
              <a:rPr lang="fr-FR" dirty="0" err="1">
                <a:latin typeface="Eurostile" panose="020B0504020202050204" pitchFamily="34" charset="77"/>
              </a:rPr>
              <a:t>geliştirme</a:t>
            </a:r>
            <a:r>
              <a:rPr lang="fr-FR" dirty="0">
                <a:latin typeface="Eurostile" panose="020B0504020202050204" pitchFamily="34" charset="77"/>
              </a:rPr>
              <a:t> </a:t>
            </a:r>
            <a:r>
              <a:rPr lang="fr-FR" dirty="0" err="1">
                <a:latin typeface="Eurostile" panose="020B0504020202050204" pitchFamily="34" charset="77"/>
              </a:rPr>
              <a:t>ortak</a:t>
            </a:r>
            <a:r>
              <a:rPr lang="fr-FR" dirty="0">
                <a:latin typeface="Eurostile" panose="020B0504020202050204" pitchFamily="34" charset="77"/>
              </a:rPr>
              <a:t> </a:t>
            </a:r>
            <a:r>
              <a:rPr lang="fr-FR" dirty="0" err="1">
                <a:latin typeface="Eurostile" panose="020B0504020202050204" pitchFamily="34" charset="77"/>
              </a:rPr>
              <a:t>sürdürülecek</a:t>
            </a:r>
            <a:r>
              <a:rPr lang="fr-FR" dirty="0">
                <a:latin typeface="Eurostile" panose="020B0504020202050204" pitchFamily="34" charset="77"/>
              </a:rPr>
              <a:t>.</a:t>
            </a:r>
          </a:p>
        </p:txBody>
      </p:sp>
      <p:pic>
        <p:nvPicPr>
          <p:cNvPr id="23" name="Image 22" descr="Une image contenant Police, logo, Graphique, typographie&#10;&#10;Le contenu généré par l’IA peut être incorrect.">
            <a:extLst>
              <a:ext uri="{FF2B5EF4-FFF2-40B4-BE49-F238E27FC236}">
                <a16:creationId xmlns:a16="http://schemas.microsoft.com/office/drawing/2014/main" id="{6C532396-A5B9-2431-B885-F271420E53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0587" y="1934215"/>
            <a:ext cx="1583490" cy="369771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633D687F-BADD-464A-B424-28482B525FAD}"/>
              </a:ext>
            </a:extLst>
          </p:cNvPr>
          <p:cNvSpPr txBox="1"/>
          <p:nvPr/>
        </p:nvSpPr>
        <p:spPr>
          <a:xfrm>
            <a:off x="3550587" y="5089181"/>
            <a:ext cx="7958926" cy="463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dirty="0" err="1">
                <a:latin typeface="Eurostile" panose="020B0504020202050204" pitchFamily="34" charset="77"/>
              </a:rPr>
              <a:t>Kurtköy’de</a:t>
            </a:r>
            <a:r>
              <a:rPr lang="fr-FR" dirty="0">
                <a:latin typeface="Eurostile" panose="020B0504020202050204" pitchFamily="34" charset="77"/>
              </a:rPr>
              <a:t> </a:t>
            </a:r>
            <a:r>
              <a:rPr lang="fr-FR" dirty="0" err="1">
                <a:latin typeface="Eurostile" panose="020B0504020202050204" pitchFamily="34" charset="77"/>
              </a:rPr>
              <a:t>baskı</a:t>
            </a:r>
            <a:r>
              <a:rPr lang="fr-FR" dirty="0">
                <a:latin typeface="Eurostile" panose="020B0504020202050204" pitchFamily="34" charset="77"/>
              </a:rPr>
              <a:t> </a:t>
            </a:r>
            <a:r>
              <a:rPr lang="fr-FR" dirty="0" err="1">
                <a:latin typeface="Eurostile" panose="020B0504020202050204" pitchFamily="34" charset="77"/>
              </a:rPr>
              <a:t>enjeksiyon</a:t>
            </a:r>
            <a:r>
              <a:rPr lang="fr-FR" dirty="0">
                <a:latin typeface="Eurostile" panose="020B0504020202050204" pitchFamily="34" charset="77"/>
              </a:rPr>
              <a:t> </a:t>
            </a:r>
            <a:r>
              <a:rPr lang="fr-FR" dirty="0" err="1">
                <a:latin typeface="Eurostile" panose="020B0504020202050204" pitchFamily="34" charset="77"/>
              </a:rPr>
              <a:t>tesisi</a:t>
            </a:r>
            <a:r>
              <a:rPr lang="fr-FR" dirty="0">
                <a:latin typeface="Eurostile" panose="020B0504020202050204" pitchFamily="34" charset="77"/>
              </a:rPr>
              <a:t>. ARGE </a:t>
            </a:r>
            <a:r>
              <a:rPr lang="fr-FR" dirty="0" err="1">
                <a:latin typeface="Eurostile" panose="020B0504020202050204" pitchFamily="34" charset="77"/>
              </a:rPr>
              <a:t>ve</a:t>
            </a:r>
            <a:r>
              <a:rPr lang="fr-FR" dirty="0">
                <a:latin typeface="Eurostile" panose="020B0504020202050204" pitchFamily="34" charset="77"/>
              </a:rPr>
              <a:t> </a:t>
            </a:r>
            <a:r>
              <a:rPr lang="fr-FR" dirty="0" err="1">
                <a:latin typeface="Eurostile" panose="020B0504020202050204" pitchFamily="34" charset="77"/>
              </a:rPr>
              <a:t>kalıp</a:t>
            </a:r>
            <a:r>
              <a:rPr lang="fr-FR" dirty="0">
                <a:latin typeface="Eurostile" panose="020B0504020202050204" pitchFamily="34" charset="77"/>
              </a:rPr>
              <a:t> </a:t>
            </a:r>
            <a:r>
              <a:rPr lang="fr-FR" dirty="0" err="1">
                <a:latin typeface="Eurostile" panose="020B0504020202050204" pitchFamily="34" charset="77"/>
              </a:rPr>
              <a:t>çalışmaları</a:t>
            </a:r>
            <a:r>
              <a:rPr lang="fr-FR" dirty="0">
                <a:latin typeface="Eurostile" panose="020B0504020202050204" pitchFamily="34" charset="77"/>
              </a:rPr>
              <a:t>, </a:t>
            </a:r>
            <a:r>
              <a:rPr lang="fr-FR" dirty="0" err="1">
                <a:latin typeface="Eurostile" panose="020B0504020202050204" pitchFamily="34" charset="77"/>
              </a:rPr>
              <a:t>kalıp</a:t>
            </a:r>
            <a:r>
              <a:rPr lang="fr-FR" dirty="0">
                <a:latin typeface="Eurostile" panose="020B0504020202050204" pitchFamily="34" charset="77"/>
              </a:rPr>
              <a:t> </a:t>
            </a:r>
            <a:r>
              <a:rPr lang="fr-FR" dirty="0" err="1">
                <a:latin typeface="Eurostile" panose="020B0504020202050204" pitchFamily="34" charset="77"/>
              </a:rPr>
              <a:t>üretim</a:t>
            </a:r>
            <a:r>
              <a:rPr lang="fr-FR" dirty="0">
                <a:latin typeface="Eurostile" panose="020B0504020202050204" pitchFamily="34" charset="77"/>
              </a:rPr>
              <a:t>.</a:t>
            </a:r>
          </a:p>
        </p:txBody>
      </p:sp>
      <p:pic>
        <p:nvPicPr>
          <p:cNvPr id="25" name="Image 24" descr="Une image contenant bâtiment, intérieur, bleu&#10;&#10;Le contenu généré par l’IA peut être incorrect.">
            <a:extLst>
              <a:ext uri="{FF2B5EF4-FFF2-40B4-BE49-F238E27FC236}">
                <a16:creationId xmlns:a16="http://schemas.microsoft.com/office/drawing/2014/main" id="{96271226-4B8D-0A7B-3B8F-8B2607436A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768" y="3332409"/>
            <a:ext cx="2438618" cy="2220104"/>
          </a:xfrm>
          <a:prstGeom prst="rect">
            <a:avLst/>
          </a:prstGeom>
        </p:spPr>
      </p:pic>
      <p:pic>
        <p:nvPicPr>
          <p:cNvPr id="26" name="Image 25" descr="Une image contenant machine, intérieur, Équipement médical, Métier&#10;&#10;Le contenu généré par l’IA peut être incorrect.">
            <a:extLst>
              <a:ext uri="{FF2B5EF4-FFF2-40B4-BE49-F238E27FC236}">
                <a16:creationId xmlns:a16="http://schemas.microsoft.com/office/drawing/2014/main" id="{184BD9CF-8D67-8258-C863-2B887A260EC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0566"/>
          <a:stretch>
            <a:fillRect/>
          </a:stretch>
        </p:blipFill>
        <p:spPr>
          <a:xfrm>
            <a:off x="8146012" y="752923"/>
            <a:ext cx="3510220" cy="235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0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arapluie, accessoire, léger&#10;&#10;Le contenu généré par l’IA peut être incorrect.">
            <a:extLst>
              <a:ext uri="{FF2B5EF4-FFF2-40B4-BE49-F238E27FC236}">
                <a16:creationId xmlns:a16="http://schemas.microsoft.com/office/drawing/2014/main" id="{F240C8B4-7B07-0323-79B4-E8301F40B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525" y="292534"/>
            <a:ext cx="3581563" cy="537234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F2985F8-4529-1DBD-40C1-61457990B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012" y="365125"/>
            <a:ext cx="2438618" cy="3063875"/>
          </a:xfrm>
        </p:spPr>
        <p:txBody>
          <a:bodyPr anchor="t">
            <a:normAutofit/>
          </a:bodyPr>
          <a:lstStyle/>
          <a:p>
            <a:r>
              <a:rPr lang="tr-TR" noProof="0" dirty="0">
                <a:latin typeface="Aptos Narrow" panose="020B0004020202020204" pitchFamily="34" charset="0"/>
              </a:rPr>
              <a:t>Yerli üretim avantajı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A882E9F-5838-FC1F-1590-61A7E7986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26384" y="6058334"/>
            <a:ext cx="1421115" cy="50713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6FDD9E-4F6E-9414-378B-79D0CE4C9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909" y="3037072"/>
            <a:ext cx="6833303" cy="8558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r-TR" sz="6000" spc="600" noProof="0" dirty="0">
                <a:latin typeface="Eurostile" panose="020B0504020202050204" pitchFamily="34" charset="77"/>
              </a:rPr>
              <a:t>22.500.000$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9BC436-3961-AD46-55E3-0E83F205575A}"/>
              </a:ext>
            </a:extLst>
          </p:cNvPr>
          <p:cNvSpPr/>
          <p:nvPr/>
        </p:nvSpPr>
        <p:spPr>
          <a:xfrm>
            <a:off x="496011" y="0"/>
            <a:ext cx="2438618" cy="200025"/>
          </a:xfrm>
          <a:prstGeom prst="rect">
            <a:avLst/>
          </a:prstGeom>
          <a:solidFill>
            <a:srgbClr val="619A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val="3174199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8742E-5FA4-EEEC-D108-68D63833C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61F1360D-1F67-14A2-0FA0-E1D4E8FA93C0}"/>
              </a:ext>
            </a:extLst>
          </p:cNvPr>
          <p:cNvSpPr txBox="1"/>
          <p:nvPr/>
        </p:nvSpPr>
        <p:spPr>
          <a:xfrm>
            <a:off x="1794670" y="2321004"/>
            <a:ext cx="86026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TR" sz="13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guet Script" panose="020F0502020204030204" pitchFamily="34" charset="0"/>
                <a:cs typeface="Baguet Script" panose="020F0502020204030204" pitchFamily="34" charset="0"/>
              </a:rPr>
              <a:t>teşekkürler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944CEBE-0FA5-22C8-D54A-B5EBB6A30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6384" y="6058334"/>
            <a:ext cx="1421115" cy="50713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292E212-C0E6-553C-41F7-F187B6EECA26}"/>
              </a:ext>
            </a:extLst>
          </p:cNvPr>
          <p:cNvSpPr/>
          <p:nvPr/>
        </p:nvSpPr>
        <p:spPr>
          <a:xfrm>
            <a:off x="496011" y="0"/>
            <a:ext cx="2438618" cy="200025"/>
          </a:xfrm>
          <a:prstGeom prst="rect">
            <a:avLst/>
          </a:prstGeom>
          <a:solidFill>
            <a:srgbClr val="619A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TR"/>
          </a:p>
        </p:txBody>
      </p:sp>
    </p:spTree>
    <p:extLst>
      <p:ext uri="{BB962C8B-B14F-4D97-AF65-F5344CB8AC3E}">
        <p14:creationId xmlns:p14="http://schemas.microsoft.com/office/powerpoint/2010/main" val="2241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E7334-16B5-F269-AB5E-384B0EC2F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roupe 241">
            <a:extLst>
              <a:ext uri="{FF2B5EF4-FFF2-40B4-BE49-F238E27FC236}">
                <a16:creationId xmlns:a16="http://schemas.microsoft.com/office/drawing/2014/main" id="{E49CF486-8F06-AD9A-B572-E0BD895D73F1}"/>
              </a:ext>
            </a:extLst>
          </p:cNvPr>
          <p:cNvGrpSpPr/>
          <p:nvPr/>
        </p:nvGrpSpPr>
        <p:grpSpPr>
          <a:xfrm>
            <a:off x="3507967" y="459827"/>
            <a:ext cx="8409454" cy="5919270"/>
            <a:chOff x="1467758" y="88002"/>
            <a:chExt cx="9246043" cy="6508132"/>
          </a:xfrm>
        </p:grpSpPr>
        <p:sp>
          <p:nvSpPr>
            <p:cNvPr id="162" name="Ellipse 161">
              <a:extLst>
                <a:ext uri="{FF2B5EF4-FFF2-40B4-BE49-F238E27FC236}">
                  <a16:creationId xmlns:a16="http://schemas.microsoft.com/office/drawing/2014/main" id="{D61FBA6A-8FED-B07C-4AAD-2D25070FBC47}"/>
                </a:ext>
              </a:extLst>
            </p:cNvPr>
            <p:cNvSpPr/>
            <p:nvPr/>
          </p:nvSpPr>
          <p:spPr>
            <a:xfrm>
              <a:off x="3300658" y="538236"/>
              <a:ext cx="6015400" cy="6015400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  <a:effectLst>
              <a:outerShdw blurRad="254000" algn="c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TR" dirty="0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9B40C109-27BC-DB0C-9223-DE1755485C7B}"/>
                </a:ext>
              </a:extLst>
            </p:cNvPr>
            <p:cNvSpPr/>
            <p:nvPr/>
          </p:nvSpPr>
          <p:spPr>
            <a:xfrm>
              <a:off x="4149603" y="1387181"/>
              <a:ext cx="4317510" cy="4317510"/>
            </a:xfrm>
            <a:prstGeom prst="ellips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TR" dirty="0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AB587E08-CB19-5956-DE21-1B6F4341C71B}"/>
                </a:ext>
              </a:extLst>
            </p:cNvPr>
            <p:cNvSpPr/>
            <p:nvPr/>
          </p:nvSpPr>
          <p:spPr>
            <a:xfrm>
              <a:off x="3428711" y="666289"/>
              <a:ext cx="5759294" cy="5759294"/>
            </a:xfrm>
            <a:prstGeom prst="ellips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TR" dirty="0"/>
            </a:p>
          </p:txBody>
        </p:sp>
        <p:sp>
          <p:nvSpPr>
            <p:cNvPr id="2" name="Forme libre 1">
              <a:extLst>
                <a:ext uri="{FF2B5EF4-FFF2-40B4-BE49-F238E27FC236}">
                  <a16:creationId xmlns:a16="http://schemas.microsoft.com/office/drawing/2014/main" id="{91073B29-A8D9-DC26-D82B-DDF2C964455C}"/>
                </a:ext>
              </a:extLst>
            </p:cNvPr>
            <p:cNvSpPr/>
            <p:nvPr/>
          </p:nvSpPr>
          <p:spPr>
            <a:xfrm>
              <a:off x="4735977" y="3585228"/>
              <a:ext cx="1589430" cy="527552"/>
            </a:xfrm>
            <a:custGeom>
              <a:avLst/>
              <a:gdLst>
                <a:gd name="connsiteX0" fmla="*/ 1581964 w 1581964"/>
                <a:gd name="connsiteY0" fmla="*/ 0 h 525073"/>
                <a:gd name="connsiteX1" fmla="*/ 74013 w 1581964"/>
                <a:gd name="connsiteY1" fmla="*/ 525073 h 525073"/>
                <a:gd name="connsiteX2" fmla="*/ 41084 w 1581964"/>
                <a:gd name="connsiteY2" fmla="*/ 435105 h 525073"/>
                <a:gd name="connsiteX3" fmla="*/ 1671 w 1581964"/>
                <a:gd name="connsiteY3" fmla="*/ 281820 h 525073"/>
                <a:gd name="connsiteX4" fmla="*/ 0 w 1581964"/>
                <a:gd name="connsiteY4" fmla="*/ 270871 h 52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1964" h="525073">
                  <a:moveTo>
                    <a:pt x="1581964" y="0"/>
                  </a:moveTo>
                  <a:lnTo>
                    <a:pt x="74013" y="525073"/>
                  </a:lnTo>
                  <a:lnTo>
                    <a:pt x="41084" y="435105"/>
                  </a:lnTo>
                  <a:cubicBezTo>
                    <a:pt x="25506" y="385020"/>
                    <a:pt x="12324" y="333881"/>
                    <a:pt x="1671" y="281820"/>
                  </a:cubicBezTo>
                  <a:lnTo>
                    <a:pt x="0" y="270871"/>
                  </a:lnTo>
                  <a:close/>
                </a:path>
              </a:pathLst>
            </a:custGeom>
            <a:gradFill>
              <a:gsLst>
                <a:gs pos="0">
                  <a:srgbClr val="FFC000"/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TR" dirty="0"/>
            </a:p>
          </p:txBody>
        </p:sp>
        <p:sp>
          <p:nvSpPr>
            <p:cNvPr id="5" name="Forme libre 4">
              <a:extLst>
                <a:ext uri="{FF2B5EF4-FFF2-40B4-BE49-F238E27FC236}">
                  <a16:creationId xmlns:a16="http://schemas.microsoft.com/office/drawing/2014/main" id="{D0200AD1-8794-F4FA-8B2A-BDA2D2AA6F91}"/>
                </a:ext>
              </a:extLst>
            </p:cNvPr>
            <p:cNvSpPr/>
            <p:nvPr/>
          </p:nvSpPr>
          <p:spPr>
            <a:xfrm>
              <a:off x="4265263" y="3582244"/>
              <a:ext cx="2061256" cy="1797326"/>
            </a:xfrm>
            <a:custGeom>
              <a:avLst/>
              <a:gdLst>
                <a:gd name="connsiteX0" fmla="*/ 2051571 w 2051571"/>
                <a:gd name="connsiteY0" fmla="*/ 0 h 1788882"/>
                <a:gd name="connsiteX1" fmla="*/ 915539 w 2051571"/>
                <a:gd name="connsiteY1" fmla="*/ 1788882 h 1788882"/>
                <a:gd name="connsiteX2" fmla="*/ 836944 w 2051571"/>
                <a:gd name="connsiteY2" fmla="*/ 1741134 h 1788882"/>
                <a:gd name="connsiteX3" fmla="*/ 58490 w 2051571"/>
                <a:gd name="connsiteY3" fmla="*/ 795807 h 1788882"/>
                <a:gd name="connsiteX4" fmla="*/ 0 w 2051571"/>
                <a:gd name="connsiteY4" fmla="*/ 636001 h 178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1571" h="1788882">
                  <a:moveTo>
                    <a:pt x="2051571" y="0"/>
                  </a:moveTo>
                  <a:lnTo>
                    <a:pt x="915539" y="1788882"/>
                  </a:lnTo>
                  <a:lnTo>
                    <a:pt x="836944" y="1741134"/>
                  </a:lnTo>
                  <a:cubicBezTo>
                    <a:pt x="494023" y="1509461"/>
                    <a:pt x="221578" y="1181392"/>
                    <a:pt x="58490" y="795807"/>
                  </a:cubicBezTo>
                  <a:lnTo>
                    <a:pt x="0" y="636001"/>
                  </a:lnTo>
                  <a:close/>
                </a:path>
              </a:pathLst>
            </a:custGeom>
            <a:gradFill>
              <a:gsLst>
                <a:gs pos="50000">
                  <a:srgbClr val="FFC000"/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TR" dirty="0"/>
            </a:p>
          </p:txBody>
        </p:sp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4297BB93-5D85-CB6C-6053-0E9D56CC717A}"/>
                </a:ext>
              </a:extLst>
            </p:cNvPr>
            <p:cNvSpPr/>
            <p:nvPr/>
          </p:nvSpPr>
          <p:spPr>
            <a:xfrm>
              <a:off x="3434587" y="671622"/>
              <a:ext cx="3257804" cy="3489008"/>
            </a:xfrm>
            <a:custGeom>
              <a:avLst/>
              <a:gdLst>
                <a:gd name="connsiteX0" fmla="*/ 2866118 w 3242498"/>
                <a:gd name="connsiteY0" fmla="*/ 0 h 3472616"/>
                <a:gd name="connsiteX1" fmla="*/ 3159162 w 3242498"/>
                <a:gd name="connsiteY1" fmla="*/ 14798 h 3472616"/>
                <a:gd name="connsiteX2" fmla="*/ 3242498 w 3242498"/>
                <a:gd name="connsiteY2" fmla="*/ 27516 h 3472616"/>
                <a:gd name="connsiteX3" fmla="*/ 2879436 w 3242498"/>
                <a:gd name="connsiteY3" fmla="*/ 2906648 h 3472616"/>
                <a:gd name="connsiteX4" fmla="*/ 65654 w 3242498"/>
                <a:gd name="connsiteY4" fmla="*/ 3472616 h 3472616"/>
                <a:gd name="connsiteX5" fmla="*/ 58230 w 3242498"/>
                <a:gd name="connsiteY5" fmla="*/ 3443741 h 3472616"/>
                <a:gd name="connsiteX6" fmla="*/ 0 w 3242498"/>
                <a:gd name="connsiteY6" fmla="*/ 2866118 h 3472616"/>
                <a:gd name="connsiteX7" fmla="*/ 2866118 w 3242498"/>
                <a:gd name="connsiteY7" fmla="*/ 0 h 3472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2498" h="3472616">
                  <a:moveTo>
                    <a:pt x="2866118" y="0"/>
                  </a:moveTo>
                  <a:cubicBezTo>
                    <a:pt x="2965050" y="0"/>
                    <a:pt x="3062812" y="5013"/>
                    <a:pt x="3159162" y="14798"/>
                  </a:cubicBezTo>
                  <a:lnTo>
                    <a:pt x="3242498" y="27516"/>
                  </a:lnTo>
                  <a:lnTo>
                    <a:pt x="2879436" y="2906648"/>
                  </a:lnTo>
                  <a:lnTo>
                    <a:pt x="65654" y="3472616"/>
                  </a:lnTo>
                  <a:lnTo>
                    <a:pt x="58230" y="3443741"/>
                  </a:lnTo>
                  <a:cubicBezTo>
                    <a:pt x="20050" y="3257163"/>
                    <a:pt x="0" y="3063982"/>
                    <a:pt x="0" y="2866118"/>
                  </a:cubicBezTo>
                  <a:cubicBezTo>
                    <a:pt x="0" y="1283205"/>
                    <a:pt x="1283205" y="0"/>
                    <a:pt x="286611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rgbClr val="FFC000"/>
                </a:gs>
                <a:gs pos="100000">
                  <a:srgbClr val="FFFF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TR" dirty="0"/>
            </a:p>
          </p:txBody>
        </p:sp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EF6E9D54-C681-BC63-05E5-DE810EA33855}"/>
                </a:ext>
              </a:extLst>
            </p:cNvPr>
            <p:cNvSpPr/>
            <p:nvPr/>
          </p:nvSpPr>
          <p:spPr>
            <a:xfrm>
              <a:off x="5017481" y="1112204"/>
              <a:ext cx="3745808" cy="4891356"/>
            </a:xfrm>
            <a:custGeom>
              <a:avLst/>
              <a:gdLst>
                <a:gd name="connsiteX0" fmla="*/ 1605956 w 3728210"/>
                <a:gd name="connsiteY0" fmla="*/ 0 h 4868375"/>
                <a:gd name="connsiteX1" fmla="*/ 1775059 w 3728210"/>
                <a:gd name="connsiteY1" fmla="*/ 25808 h 4868375"/>
                <a:gd name="connsiteX2" fmla="*/ 3728210 w 3728210"/>
                <a:gd name="connsiteY2" fmla="*/ 2422243 h 4868375"/>
                <a:gd name="connsiteX3" fmla="*/ 1282078 w 3728210"/>
                <a:gd name="connsiteY3" fmla="*/ 4868375 h 4868375"/>
                <a:gd name="connsiteX4" fmla="*/ 116107 w 3728210"/>
                <a:gd name="connsiteY4" fmla="*/ 4573140 h 4868375"/>
                <a:gd name="connsiteX5" fmla="*/ 0 w 3728210"/>
                <a:gd name="connsiteY5" fmla="*/ 4502604 h 4868375"/>
                <a:gd name="connsiteX6" fmla="*/ 1295397 w 3728210"/>
                <a:gd name="connsiteY6" fmla="*/ 2462774 h 486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28210" h="4868375">
                  <a:moveTo>
                    <a:pt x="1605956" y="0"/>
                  </a:moveTo>
                  <a:lnTo>
                    <a:pt x="1775059" y="25808"/>
                  </a:lnTo>
                  <a:cubicBezTo>
                    <a:pt x="2889720" y="253901"/>
                    <a:pt x="3728210" y="1240152"/>
                    <a:pt x="3728210" y="2422243"/>
                  </a:cubicBezTo>
                  <a:cubicBezTo>
                    <a:pt x="3728210" y="3773204"/>
                    <a:pt x="2633039" y="4868375"/>
                    <a:pt x="1282078" y="4868375"/>
                  </a:cubicBezTo>
                  <a:cubicBezTo>
                    <a:pt x="859903" y="4868375"/>
                    <a:pt x="462707" y="4761425"/>
                    <a:pt x="116107" y="4573140"/>
                  </a:cubicBezTo>
                  <a:lnTo>
                    <a:pt x="0" y="4502604"/>
                  </a:lnTo>
                  <a:lnTo>
                    <a:pt x="1295397" y="2462774"/>
                  </a:lnTo>
                  <a:close/>
                </a:path>
              </a:pathLst>
            </a:custGeom>
            <a:gradFill>
              <a:gsLst>
                <a:gs pos="50000">
                  <a:srgbClr val="FFC000"/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TR"/>
            </a:p>
          </p:txBody>
        </p:sp>
        <p:grpSp>
          <p:nvGrpSpPr>
            <p:cNvPr id="158" name="Groupe 157">
              <a:extLst>
                <a:ext uri="{FF2B5EF4-FFF2-40B4-BE49-F238E27FC236}">
                  <a16:creationId xmlns:a16="http://schemas.microsoft.com/office/drawing/2014/main" id="{2E006959-9C43-F763-4E23-9F12FED2E976}"/>
                </a:ext>
              </a:extLst>
            </p:cNvPr>
            <p:cNvGrpSpPr/>
            <p:nvPr/>
          </p:nvGrpSpPr>
          <p:grpSpPr>
            <a:xfrm>
              <a:off x="3223941" y="479327"/>
              <a:ext cx="5776955" cy="5673334"/>
              <a:chOff x="692433" y="375718"/>
              <a:chExt cx="5749815" cy="5646680"/>
            </a:xfrm>
          </p:grpSpPr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D6CFC383-C52C-08CB-FDBC-EE1D371DF96C}"/>
                  </a:ext>
                </a:extLst>
              </p:cNvPr>
              <p:cNvCxnSpPr>
                <a:cxnSpLocks/>
                <a:stCxn id="7" idx="3"/>
                <a:endCxn id="34" idx="1"/>
              </p:cNvCxnSpPr>
              <p:nvPr/>
            </p:nvCxnSpPr>
            <p:spPr>
              <a:xfrm flipH="1" flipV="1">
                <a:off x="692433" y="2834019"/>
                <a:ext cx="3089092" cy="639738"/>
              </a:xfrm>
              <a:prstGeom prst="line">
                <a:avLst/>
              </a:prstGeom>
              <a:ln w="3175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E7C7B5BB-71B5-E92D-4D93-BA96403E0362}"/>
                  </a:ext>
                </a:extLst>
              </p:cNvPr>
              <p:cNvCxnSpPr>
                <a:cxnSpLocks/>
                <a:stCxn id="6" idx="6"/>
                <a:endCxn id="31" idx="3"/>
              </p:cNvCxnSpPr>
              <p:nvPr/>
            </p:nvCxnSpPr>
            <p:spPr>
              <a:xfrm flipH="1">
                <a:off x="1173795" y="3469667"/>
                <a:ext cx="2599148" cy="164496"/>
              </a:xfrm>
              <a:prstGeom prst="line">
                <a:avLst/>
              </a:prstGeom>
              <a:ln w="3175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6B096365-15CD-35AF-4797-336A2600A09C}"/>
                  </a:ext>
                </a:extLst>
              </p:cNvPr>
              <p:cNvCxnSpPr>
                <a:cxnSpLocks/>
                <a:stCxn id="7" idx="3"/>
              </p:cNvCxnSpPr>
              <p:nvPr/>
            </p:nvCxnSpPr>
            <p:spPr>
              <a:xfrm flipH="1" flipV="1">
                <a:off x="998525" y="2007630"/>
                <a:ext cx="2784014" cy="1467424"/>
              </a:xfrm>
              <a:prstGeom prst="line">
                <a:avLst/>
              </a:prstGeom>
              <a:ln w="3175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7C568363-E003-7D78-840B-E401B5C591D8}"/>
                  </a:ext>
                </a:extLst>
              </p:cNvPr>
              <p:cNvCxnSpPr>
                <a:cxnSpLocks/>
                <a:stCxn id="6" idx="6"/>
                <a:endCxn id="39" idx="5"/>
              </p:cNvCxnSpPr>
              <p:nvPr/>
            </p:nvCxnSpPr>
            <p:spPr>
              <a:xfrm flipH="1" flipV="1">
                <a:off x="1901926" y="1699525"/>
                <a:ext cx="1871018" cy="1768870"/>
              </a:xfrm>
              <a:prstGeom prst="line">
                <a:avLst/>
              </a:prstGeom>
              <a:ln w="3175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6BF07E6A-EBAE-C1B4-4387-0E1BF7E2DF35}"/>
                  </a:ext>
                </a:extLst>
              </p:cNvPr>
              <p:cNvCxnSpPr>
                <a:cxnSpLocks/>
                <a:stCxn id="7" idx="3"/>
                <a:endCxn id="42" idx="5"/>
              </p:cNvCxnSpPr>
              <p:nvPr/>
            </p:nvCxnSpPr>
            <p:spPr>
              <a:xfrm flipH="1" flipV="1">
                <a:off x="2473608" y="1213056"/>
                <a:ext cx="1307918" cy="2260702"/>
              </a:xfrm>
              <a:prstGeom prst="line">
                <a:avLst/>
              </a:prstGeom>
              <a:ln w="3175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95">
                <a:extLst>
                  <a:ext uri="{FF2B5EF4-FFF2-40B4-BE49-F238E27FC236}">
                    <a16:creationId xmlns:a16="http://schemas.microsoft.com/office/drawing/2014/main" id="{25823C77-3BF8-172C-EE56-0D845C73D566}"/>
                  </a:ext>
                </a:extLst>
              </p:cNvPr>
              <p:cNvCxnSpPr>
                <a:cxnSpLocks/>
                <a:stCxn id="5" idx="0"/>
                <a:endCxn id="45" idx="0"/>
              </p:cNvCxnSpPr>
              <p:nvPr/>
            </p:nvCxnSpPr>
            <p:spPr>
              <a:xfrm flipH="1" flipV="1">
                <a:off x="2984573" y="375718"/>
                <a:ext cx="795862" cy="3088339"/>
              </a:xfrm>
              <a:prstGeom prst="line">
                <a:avLst/>
              </a:prstGeom>
              <a:ln w="3175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>
                <a:extLst>
                  <a:ext uri="{FF2B5EF4-FFF2-40B4-BE49-F238E27FC236}">
                    <a16:creationId xmlns:a16="http://schemas.microsoft.com/office/drawing/2014/main" id="{C84B704C-6811-186C-01B2-A3043A452974}"/>
                  </a:ext>
                </a:extLst>
              </p:cNvPr>
              <p:cNvCxnSpPr>
                <a:cxnSpLocks/>
                <a:stCxn id="6" idx="6"/>
                <a:endCxn id="48" idx="4"/>
              </p:cNvCxnSpPr>
              <p:nvPr/>
            </p:nvCxnSpPr>
            <p:spPr>
              <a:xfrm flipH="1" flipV="1">
                <a:off x="3749541" y="870215"/>
                <a:ext cx="23404" cy="2598181"/>
              </a:xfrm>
              <a:prstGeom prst="line">
                <a:avLst/>
              </a:prstGeom>
              <a:ln w="3175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Forme libre 111">
                <a:extLst>
                  <a:ext uri="{FF2B5EF4-FFF2-40B4-BE49-F238E27FC236}">
                    <a16:creationId xmlns:a16="http://schemas.microsoft.com/office/drawing/2014/main" id="{CAF8AEC8-3424-35DB-6700-7B0C47504CAE}"/>
                  </a:ext>
                </a:extLst>
              </p:cNvPr>
              <p:cNvSpPr/>
              <p:nvPr/>
            </p:nvSpPr>
            <p:spPr>
              <a:xfrm>
                <a:off x="2953826" y="1881473"/>
                <a:ext cx="2373250" cy="3111321"/>
              </a:xfrm>
              <a:custGeom>
                <a:avLst/>
                <a:gdLst>
                  <a:gd name="connsiteX0" fmla="*/ 1023031 w 2373250"/>
                  <a:gd name="connsiteY0" fmla="*/ 0 h 3111321"/>
                  <a:gd name="connsiteX1" fmla="*/ 1124615 w 2373250"/>
                  <a:gd name="connsiteY1" fmla="*/ 15504 h 3111321"/>
                  <a:gd name="connsiteX2" fmla="*/ 2373250 w 2373250"/>
                  <a:gd name="connsiteY2" fmla="*/ 1547527 h 3111321"/>
                  <a:gd name="connsiteX3" fmla="*/ 809456 w 2373250"/>
                  <a:gd name="connsiteY3" fmla="*/ 3111321 h 3111321"/>
                  <a:gd name="connsiteX4" fmla="*/ 64059 w 2373250"/>
                  <a:gd name="connsiteY4" fmla="*/ 2922580 h 3111321"/>
                  <a:gd name="connsiteX5" fmla="*/ 0 w 2373250"/>
                  <a:gd name="connsiteY5" fmla="*/ 2883663 h 3111321"/>
                  <a:gd name="connsiteX6" fmla="*/ 822775 w 2373250"/>
                  <a:gd name="connsiteY6" fmla="*/ 1588059 h 3111321"/>
                  <a:gd name="connsiteX0" fmla="*/ 822775 w 2373250"/>
                  <a:gd name="connsiteY0" fmla="*/ 1588059 h 3111321"/>
                  <a:gd name="connsiteX1" fmla="*/ 1023031 w 2373250"/>
                  <a:gd name="connsiteY1" fmla="*/ 0 h 3111321"/>
                  <a:gd name="connsiteX2" fmla="*/ 1124615 w 2373250"/>
                  <a:gd name="connsiteY2" fmla="*/ 15504 h 3111321"/>
                  <a:gd name="connsiteX3" fmla="*/ 2373250 w 2373250"/>
                  <a:gd name="connsiteY3" fmla="*/ 1547527 h 3111321"/>
                  <a:gd name="connsiteX4" fmla="*/ 809456 w 2373250"/>
                  <a:gd name="connsiteY4" fmla="*/ 3111321 h 3111321"/>
                  <a:gd name="connsiteX5" fmla="*/ 64059 w 2373250"/>
                  <a:gd name="connsiteY5" fmla="*/ 2922580 h 3111321"/>
                  <a:gd name="connsiteX6" fmla="*/ 0 w 2373250"/>
                  <a:gd name="connsiteY6" fmla="*/ 2883663 h 3111321"/>
                  <a:gd name="connsiteX7" fmla="*/ 914215 w 2373250"/>
                  <a:gd name="connsiteY7" fmla="*/ 1679499 h 3111321"/>
                  <a:gd name="connsiteX0" fmla="*/ 822775 w 2373250"/>
                  <a:gd name="connsiteY0" fmla="*/ 1588059 h 3111321"/>
                  <a:gd name="connsiteX1" fmla="*/ 1023031 w 2373250"/>
                  <a:gd name="connsiteY1" fmla="*/ 0 h 3111321"/>
                  <a:gd name="connsiteX2" fmla="*/ 1124615 w 2373250"/>
                  <a:gd name="connsiteY2" fmla="*/ 15504 h 3111321"/>
                  <a:gd name="connsiteX3" fmla="*/ 2373250 w 2373250"/>
                  <a:gd name="connsiteY3" fmla="*/ 1547527 h 3111321"/>
                  <a:gd name="connsiteX4" fmla="*/ 809456 w 2373250"/>
                  <a:gd name="connsiteY4" fmla="*/ 3111321 h 3111321"/>
                  <a:gd name="connsiteX5" fmla="*/ 64059 w 2373250"/>
                  <a:gd name="connsiteY5" fmla="*/ 2922580 h 3111321"/>
                  <a:gd name="connsiteX6" fmla="*/ 0 w 2373250"/>
                  <a:gd name="connsiteY6" fmla="*/ 2883663 h 3111321"/>
                  <a:gd name="connsiteX0" fmla="*/ 1023031 w 2373250"/>
                  <a:gd name="connsiteY0" fmla="*/ 0 h 3111321"/>
                  <a:gd name="connsiteX1" fmla="*/ 1124615 w 2373250"/>
                  <a:gd name="connsiteY1" fmla="*/ 15504 h 3111321"/>
                  <a:gd name="connsiteX2" fmla="*/ 2373250 w 2373250"/>
                  <a:gd name="connsiteY2" fmla="*/ 1547527 h 3111321"/>
                  <a:gd name="connsiteX3" fmla="*/ 809456 w 2373250"/>
                  <a:gd name="connsiteY3" fmla="*/ 3111321 h 3111321"/>
                  <a:gd name="connsiteX4" fmla="*/ 64059 w 2373250"/>
                  <a:gd name="connsiteY4" fmla="*/ 2922580 h 3111321"/>
                  <a:gd name="connsiteX5" fmla="*/ 0 w 2373250"/>
                  <a:gd name="connsiteY5" fmla="*/ 2883663 h 3111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3250" h="3111321">
                    <a:moveTo>
                      <a:pt x="1023031" y="0"/>
                    </a:moveTo>
                    <a:lnTo>
                      <a:pt x="1124615" y="15504"/>
                    </a:lnTo>
                    <a:cubicBezTo>
                      <a:pt x="1837210" y="161322"/>
                      <a:pt x="2373250" y="791825"/>
                      <a:pt x="2373250" y="1547527"/>
                    </a:cubicBezTo>
                    <a:cubicBezTo>
                      <a:pt x="2373250" y="2411187"/>
                      <a:pt x="1673116" y="3111321"/>
                      <a:pt x="809456" y="3111321"/>
                    </a:cubicBezTo>
                    <a:cubicBezTo>
                      <a:pt x="539562" y="3111321"/>
                      <a:pt x="285638" y="3042949"/>
                      <a:pt x="64059" y="2922580"/>
                    </a:cubicBezTo>
                    <a:lnTo>
                      <a:pt x="0" y="2883663"/>
                    </a:lnTo>
                  </a:path>
                </a:pathLst>
              </a:custGeom>
              <a:noFill/>
              <a:ln w="31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TR"/>
              </a:p>
            </p:txBody>
          </p:sp>
          <p:cxnSp>
            <p:nvCxnSpPr>
              <p:cNvPr id="113" name="Connecteur droit 112">
                <a:extLst>
                  <a:ext uri="{FF2B5EF4-FFF2-40B4-BE49-F238E27FC236}">
                    <a16:creationId xmlns:a16="http://schemas.microsoft.com/office/drawing/2014/main" id="{F78910FC-5B22-5115-C722-FF90ABAD52DA}"/>
                  </a:ext>
                </a:extLst>
              </p:cNvPr>
              <p:cNvCxnSpPr>
                <a:cxnSpLocks/>
                <a:stCxn id="5" idx="0"/>
              </p:cNvCxnSpPr>
              <p:nvPr/>
            </p:nvCxnSpPr>
            <p:spPr>
              <a:xfrm flipV="1">
                <a:off x="3781443" y="1234561"/>
                <a:ext cx="634430" cy="2230747"/>
              </a:xfrm>
              <a:prstGeom prst="line">
                <a:avLst/>
              </a:prstGeom>
              <a:ln w="3175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necteur droit 115">
                <a:extLst>
                  <a:ext uri="{FF2B5EF4-FFF2-40B4-BE49-F238E27FC236}">
                    <a16:creationId xmlns:a16="http://schemas.microsoft.com/office/drawing/2014/main" id="{CBF8B529-CDBB-2327-17B4-C4996D156E5F}"/>
                  </a:ext>
                </a:extLst>
              </p:cNvPr>
              <p:cNvCxnSpPr>
                <a:cxnSpLocks/>
                <a:stCxn id="6" idx="6"/>
              </p:cNvCxnSpPr>
              <p:nvPr/>
            </p:nvCxnSpPr>
            <p:spPr>
              <a:xfrm flipV="1">
                <a:off x="3773917" y="1574460"/>
                <a:ext cx="1321368" cy="1895207"/>
              </a:xfrm>
              <a:prstGeom prst="line">
                <a:avLst/>
              </a:prstGeom>
              <a:ln w="3175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necteur droit 118">
                <a:extLst>
                  <a:ext uri="{FF2B5EF4-FFF2-40B4-BE49-F238E27FC236}">
                    <a16:creationId xmlns:a16="http://schemas.microsoft.com/office/drawing/2014/main" id="{05D229E7-0044-1C33-6904-CAF2B7345F0D}"/>
                  </a:ext>
                </a:extLst>
              </p:cNvPr>
              <p:cNvCxnSpPr>
                <a:cxnSpLocks/>
                <a:stCxn id="6" idx="6"/>
              </p:cNvCxnSpPr>
              <p:nvPr/>
            </p:nvCxnSpPr>
            <p:spPr>
              <a:xfrm flipV="1">
                <a:off x="3773917" y="2066792"/>
                <a:ext cx="1880375" cy="1402875"/>
              </a:xfrm>
              <a:prstGeom prst="line">
                <a:avLst/>
              </a:prstGeom>
              <a:ln w="3175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necteur droit 127">
                <a:extLst>
                  <a:ext uri="{FF2B5EF4-FFF2-40B4-BE49-F238E27FC236}">
                    <a16:creationId xmlns:a16="http://schemas.microsoft.com/office/drawing/2014/main" id="{96129356-5C02-E038-4CD4-A5A949D6B9E3}"/>
                  </a:ext>
                </a:extLst>
              </p:cNvPr>
              <p:cNvCxnSpPr>
                <a:cxnSpLocks/>
                <a:stCxn id="6" idx="6"/>
              </p:cNvCxnSpPr>
              <p:nvPr/>
            </p:nvCxnSpPr>
            <p:spPr>
              <a:xfrm flipV="1">
                <a:off x="3773917" y="2707546"/>
                <a:ext cx="2424548" cy="762121"/>
              </a:xfrm>
              <a:prstGeom prst="line">
                <a:avLst/>
              </a:prstGeom>
              <a:ln w="3175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130">
                <a:extLst>
                  <a:ext uri="{FF2B5EF4-FFF2-40B4-BE49-F238E27FC236}">
                    <a16:creationId xmlns:a16="http://schemas.microsoft.com/office/drawing/2014/main" id="{D49ED760-3EF2-A777-9876-69BADC4C7130}"/>
                  </a:ext>
                </a:extLst>
              </p:cNvPr>
              <p:cNvCxnSpPr>
                <a:cxnSpLocks/>
                <a:stCxn id="6" idx="6"/>
                <a:endCxn id="80" idx="3"/>
              </p:cNvCxnSpPr>
              <p:nvPr/>
            </p:nvCxnSpPr>
            <p:spPr>
              <a:xfrm>
                <a:off x="3773917" y="3469667"/>
                <a:ext cx="2668331" cy="48062"/>
              </a:xfrm>
              <a:prstGeom prst="line">
                <a:avLst/>
              </a:prstGeom>
              <a:ln w="3175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134">
                <a:extLst>
                  <a:ext uri="{FF2B5EF4-FFF2-40B4-BE49-F238E27FC236}">
                    <a16:creationId xmlns:a16="http://schemas.microsoft.com/office/drawing/2014/main" id="{8110512E-F277-85AA-EAF9-7C9734F850CB}"/>
                  </a:ext>
                </a:extLst>
              </p:cNvPr>
              <p:cNvCxnSpPr>
                <a:cxnSpLocks/>
                <a:stCxn id="7" idx="3"/>
              </p:cNvCxnSpPr>
              <p:nvPr/>
            </p:nvCxnSpPr>
            <p:spPr>
              <a:xfrm>
                <a:off x="3782539" y="3475054"/>
                <a:ext cx="2469974" cy="878352"/>
              </a:xfrm>
              <a:prstGeom prst="line">
                <a:avLst/>
              </a:prstGeom>
              <a:ln w="3175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137">
                <a:extLst>
                  <a:ext uri="{FF2B5EF4-FFF2-40B4-BE49-F238E27FC236}">
                    <a16:creationId xmlns:a16="http://schemas.microsoft.com/office/drawing/2014/main" id="{521C2650-9FF2-6757-A625-4DC4C0E1B15F}"/>
                  </a:ext>
                </a:extLst>
              </p:cNvPr>
              <p:cNvCxnSpPr>
                <a:cxnSpLocks/>
                <a:stCxn id="6" idx="6"/>
              </p:cNvCxnSpPr>
              <p:nvPr/>
            </p:nvCxnSpPr>
            <p:spPr>
              <a:xfrm>
                <a:off x="3773917" y="3469667"/>
                <a:ext cx="1973529" cy="1521689"/>
              </a:xfrm>
              <a:prstGeom prst="line">
                <a:avLst/>
              </a:prstGeom>
              <a:ln w="3175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>
                <a:extLst>
                  <a:ext uri="{FF2B5EF4-FFF2-40B4-BE49-F238E27FC236}">
                    <a16:creationId xmlns:a16="http://schemas.microsoft.com/office/drawing/2014/main" id="{AE0FD211-DFEF-EC33-C8A8-71E66810B0CD}"/>
                  </a:ext>
                </a:extLst>
              </p:cNvPr>
              <p:cNvCxnSpPr>
                <a:cxnSpLocks/>
                <a:stCxn id="6" idx="6"/>
              </p:cNvCxnSpPr>
              <p:nvPr/>
            </p:nvCxnSpPr>
            <p:spPr>
              <a:xfrm>
                <a:off x="3773917" y="3469667"/>
                <a:ext cx="1315272" cy="2045510"/>
              </a:xfrm>
              <a:prstGeom prst="line">
                <a:avLst/>
              </a:prstGeom>
              <a:ln w="3175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>
                <a:extLst>
                  <a:ext uri="{FF2B5EF4-FFF2-40B4-BE49-F238E27FC236}">
                    <a16:creationId xmlns:a16="http://schemas.microsoft.com/office/drawing/2014/main" id="{7083ADA4-E09F-82C3-7407-3975EC6AA720}"/>
                  </a:ext>
                </a:extLst>
              </p:cNvPr>
              <p:cNvCxnSpPr>
                <a:cxnSpLocks/>
                <a:stCxn id="6" idx="6"/>
              </p:cNvCxnSpPr>
              <p:nvPr/>
            </p:nvCxnSpPr>
            <p:spPr>
              <a:xfrm>
                <a:off x="3773917" y="3469667"/>
                <a:ext cx="637436" cy="2384940"/>
              </a:xfrm>
              <a:prstGeom prst="line">
                <a:avLst/>
              </a:prstGeom>
              <a:ln w="3175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>
                <a:extLst>
                  <a:ext uri="{FF2B5EF4-FFF2-40B4-BE49-F238E27FC236}">
                    <a16:creationId xmlns:a16="http://schemas.microsoft.com/office/drawing/2014/main" id="{CC2C94A2-394E-7A7F-3B16-D2E88F89AECB}"/>
                  </a:ext>
                </a:extLst>
              </p:cNvPr>
              <p:cNvCxnSpPr>
                <a:cxnSpLocks/>
                <a:stCxn id="7" idx="3"/>
              </p:cNvCxnSpPr>
              <p:nvPr/>
            </p:nvCxnSpPr>
            <p:spPr>
              <a:xfrm flipH="1">
                <a:off x="3593026" y="3475054"/>
                <a:ext cx="189513" cy="2547344"/>
              </a:xfrm>
              <a:prstGeom prst="line">
                <a:avLst/>
              </a:prstGeom>
              <a:ln w="3175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>
                <a:extLst>
                  <a:ext uri="{FF2B5EF4-FFF2-40B4-BE49-F238E27FC236}">
                    <a16:creationId xmlns:a16="http://schemas.microsoft.com/office/drawing/2014/main" id="{ADE923AF-6505-8E03-7924-FC15C3120205}"/>
                  </a:ext>
                </a:extLst>
              </p:cNvPr>
              <p:cNvCxnSpPr>
                <a:cxnSpLocks/>
                <a:stCxn id="5" idx="0"/>
                <a:endCxn id="59" idx="2"/>
              </p:cNvCxnSpPr>
              <p:nvPr/>
            </p:nvCxnSpPr>
            <p:spPr>
              <a:xfrm flipH="1">
                <a:off x="2892898" y="3465308"/>
                <a:ext cx="887537" cy="2291986"/>
              </a:xfrm>
              <a:prstGeom prst="line">
                <a:avLst/>
              </a:prstGeom>
              <a:ln w="3175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Forme libre 155">
                <a:extLst>
                  <a:ext uri="{FF2B5EF4-FFF2-40B4-BE49-F238E27FC236}">
                    <a16:creationId xmlns:a16="http://schemas.microsoft.com/office/drawing/2014/main" id="{EF4FA6B0-3954-1C64-4FD0-36BCE3391400}"/>
                  </a:ext>
                </a:extLst>
              </p:cNvPr>
              <p:cNvSpPr/>
              <p:nvPr/>
            </p:nvSpPr>
            <p:spPr>
              <a:xfrm>
                <a:off x="2675496" y="3810881"/>
                <a:ext cx="497915" cy="608479"/>
              </a:xfrm>
              <a:custGeom>
                <a:avLst/>
                <a:gdLst>
                  <a:gd name="connsiteX0" fmla="*/ 1101105 w 1101105"/>
                  <a:gd name="connsiteY0" fmla="*/ 0 h 949829"/>
                  <a:gd name="connsiteX1" fmla="*/ 497915 w 1101105"/>
                  <a:gd name="connsiteY1" fmla="*/ 949829 h 949829"/>
                  <a:gd name="connsiteX2" fmla="*/ 442659 w 1101105"/>
                  <a:gd name="connsiteY2" fmla="*/ 916260 h 949829"/>
                  <a:gd name="connsiteX3" fmla="*/ 24613 w 1101105"/>
                  <a:gd name="connsiteY3" fmla="*/ 408600 h 949829"/>
                  <a:gd name="connsiteX4" fmla="*/ 0 w 1101105"/>
                  <a:gd name="connsiteY4" fmla="*/ 341350 h 949829"/>
                  <a:gd name="connsiteX0" fmla="*/ 1101105 w 1192545"/>
                  <a:gd name="connsiteY0" fmla="*/ 0 h 949829"/>
                  <a:gd name="connsiteX1" fmla="*/ 497915 w 1192545"/>
                  <a:gd name="connsiteY1" fmla="*/ 949829 h 949829"/>
                  <a:gd name="connsiteX2" fmla="*/ 442659 w 1192545"/>
                  <a:gd name="connsiteY2" fmla="*/ 916260 h 949829"/>
                  <a:gd name="connsiteX3" fmla="*/ 24613 w 1192545"/>
                  <a:gd name="connsiteY3" fmla="*/ 408600 h 949829"/>
                  <a:gd name="connsiteX4" fmla="*/ 0 w 1192545"/>
                  <a:gd name="connsiteY4" fmla="*/ 341350 h 949829"/>
                  <a:gd name="connsiteX5" fmla="*/ 1192545 w 1192545"/>
                  <a:gd name="connsiteY5" fmla="*/ 91440 h 949829"/>
                  <a:gd name="connsiteX0" fmla="*/ 1101105 w 1101105"/>
                  <a:gd name="connsiteY0" fmla="*/ 0 h 949829"/>
                  <a:gd name="connsiteX1" fmla="*/ 497915 w 1101105"/>
                  <a:gd name="connsiteY1" fmla="*/ 949829 h 949829"/>
                  <a:gd name="connsiteX2" fmla="*/ 442659 w 1101105"/>
                  <a:gd name="connsiteY2" fmla="*/ 916260 h 949829"/>
                  <a:gd name="connsiteX3" fmla="*/ 24613 w 1101105"/>
                  <a:gd name="connsiteY3" fmla="*/ 408600 h 949829"/>
                  <a:gd name="connsiteX4" fmla="*/ 0 w 1101105"/>
                  <a:gd name="connsiteY4" fmla="*/ 341350 h 949829"/>
                  <a:gd name="connsiteX0" fmla="*/ 497915 w 497915"/>
                  <a:gd name="connsiteY0" fmla="*/ 608479 h 608479"/>
                  <a:gd name="connsiteX1" fmla="*/ 442659 w 497915"/>
                  <a:gd name="connsiteY1" fmla="*/ 574910 h 608479"/>
                  <a:gd name="connsiteX2" fmla="*/ 24613 w 497915"/>
                  <a:gd name="connsiteY2" fmla="*/ 67250 h 608479"/>
                  <a:gd name="connsiteX3" fmla="*/ 0 w 497915"/>
                  <a:gd name="connsiteY3" fmla="*/ 0 h 608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915" h="608479">
                    <a:moveTo>
                      <a:pt x="497915" y="608479"/>
                    </a:moveTo>
                    <a:lnTo>
                      <a:pt x="442659" y="574910"/>
                    </a:lnTo>
                    <a:cubicBezTo>
                      <a:pt x="258504" y="450497"/>
                      <a:pt x="112195" y="274317"/>
                      <a:pt x="24613" y="67250"/>
                    </a:cubicBezTo>
                    <a:lnTo>
                      <a:pt x="0" y="0"/>
                    </a:lnTo>
                  </a:path>
                </a:pathLst>
              </a:custGeom>
              <a:noFill/>
              <a:ln w="31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fr-TR" dirty="0"/>
              </a:p>
            </p:txBody>
          </p:sp>
        </p:grpSp>
        <p:grpSp>
          <p:nvGrpSpPr>
            <p:cNvPr id="157" name="Groupe 156">
              <a:extLst>
                <a:ext uri="{FF2B5EF4-FFF2-40B4-BE49-F238E27FC236}">
                  <a16:creationId xmlns:a16="http://schemas.microsoft.com/office/drawing/2014/main" id="{4CE36AC7-D555-196F-B735-E51CE9CCAE5E}"/>
                </a:ext>
              </a:extLst>
            </p:cNvPr>
            <p:cNvGrpSpPr/>
            <p:nvPr/>
          </p:nvGrpSpPr>
          <p:grpSpPr>
            <a:xfrm>
              <a:off x="3127649" y="354616"/>
              <a:ext cx="5920214" cy="5924582"/>
              <a:chOff x="596480" y="251597"/>
              <a:chExt cx="5892400" cy="5896747"/>
            </a:xfrm>
          </p:grpSpPr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E78D1E54-1076-9B70-0942-D8DD2B8DBA00}"/>
                  </a:ext>
                </a:extLst>
              </p:cNvPr>
              <p:cNvGrpSpPr/>
              <p:nvPr/>
            </p:nvGrpSpPr>
            <p:grpSpPr>
              <a:xfrm>
                <a:off x="596480" y="3315839"/>
                <a:ext cx="618622" cy="618622"/>
                <a:chOff x="9456407" y="2369972"/>
                <a:chExt cx="831272" cy="831272"/>
              </a:xfrm>
            </p:grpSpPr>
            <p:sp>
              <p:nvSpPr>
                <p:cNvPr id="30" name="Ellipse 29">
                  <a:extLst>
                    <a:ext uri="{FF2B5EF4-FFF2-40B4-BE49-F238E27FC236}">
                      <a16:creationId xmlns:a16="http://schemas.microsoft.com/office/drawing/2014/main" id="{4F00D638-8C9F-A1E1-418B-E064FD4583D5}"/>
                    </a:ext>
                  </a:extLst>
                </p:cNvPr>
                <p:cNvSpPr/>
                <p:nvPr/>
              </p:nvSpPr>
              <p:spPr>
                <a:xfrm>
                  <a:off x="9456407" y="2369972"/>
                  <a:ext cx="831272" cy="83127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TR" dirty="0"/>
                </a:p>
              </p:txBody>
            </p:sp>
            <p:pic>
              <p:nvPicPr>
                <p:cNvPr id="31" name="Image 30" descr="Une image contenant Police, Graphique, logo, symbole&#10;&#10;Le contenu généré par l’IA peut être incorrect.">
                  <a:extLst>
                    <a:ext uri="{FF2B5EF4-FFF2-40B4-BE49-F238E27FC236}">
                      <a16:creationId xmlns:a16="http://schemas.microsoft.com/office/drawing/2014/main" id="{B04A7E24-7F71-6353-C684-E38F6314D6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544348" y="2642386"/>
                  <a:ext cx="687674" cy="307259"/>
                </a:xfrm>
                <a:prstGeom prst="rect">
                  <a:avLst/>
                </a:prstGeom>
              </p:spPr>
            </p:pic>
          </p:grpSp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F6748D6E-937B-051C-D068-492807B54FD4}"/>
                  </a:ext>
                </a:extLst>
              </p:cNvPr>
              <p:cNvGrpSpPr/>
              <p:nvPr/>
            </p:nvGrpSpPr>
            <p:grpSpPr>
              <a:xfrm>
                <a:off x="655429" y="2522911"/>
                <a:ext cx="618622" cy="618622"/>
                <a:chOff x="8348044" y="2369972"/>
                <a:chExt cx="831272" cy="831272"/>
              </a:xfrm>
            </p:grpSpPr>
            <p:sp>
              <p:nvSpPr>
                <p:cNvPr id="33" name="Ellipse 32">
                  <a:extLst>
                    <a:ext uri="{FF2B5EF4-FFF2-40B4-BE49-F238E27FC236}">
                      <a16:creationId xmlns:a16="http://schemas.microsoft.com/office/drawing/2014/main" id="{80D5C26B-7CAB-B5C3-9FC0-C8EA5DB4C5BC}"/>
                    </a:ext>
                  </a:extLst>
                </p:cNvPr>
                <p:cNvSpPr/>
                <p:nvPr/>
              </p:nvSpPr>
              <p:spPr>
                <a:xfrm>
                  <a:off x="8348044" y="2369972"/>
                  <a:ext cx="831272" cy="83127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TR" dirty="0"/>
                </a:p>
              </p:txBody>
            </p:sp>
            <p:pic>
              <p:nvPicPr>
                <p:cNvPr id="34" name="Image 33" descr="Une image contenant Police, logo, Graphique, texte&#10;&#10;Le contenu généré par l’IA peut être incorrect.">
                  <a:extLst>
                    <a:ext uri="{FF2B5EF4-FFF2-40B4-BE49-F238E27FC236}">
                      <a16:creationId xmlns:a16="http://schemas.microsoft.com/office/drawing/2014/main" id="{458A691B-271C-64A7-3E40-2DCD1668C4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397617" y="2715101"/>
                  <a:ext cx="733204" cy="145852"/>
                </a:xfrm>
                <a:prstGeom prst="rect">
                  <a:avLst/>
                </a:prstGeom>
              </p:spPr>
            </p:pic>
          </p:grpSp>
          <p:grpSp>
            <p:nvGrpSpPr>
              <p:cNvPr id="35" name="Groupe 34">
                <a:extLst>
                  <a:ext uri="{FF2B5EF4-FFF2-40B4-BE49-F238E27FC236}">
                    <a16:creationId xmlns:a16="http://schemas.microsoft.com/office/drawing/2014/main" id="{B4B71E29-DD7D-E6AF-DA49-889E126EDAC7}"/>
                  </a:ext>
                </a:extLst>
              </p:cNvPr>
              <p:cNvGrpSpPr/>
              <p:nvPr/>
            </p:nvGrpSpPr>
            <p:grpSpPr>
              <a:xfrm>
                <a:off x="912253" y="1794861"/>
                <a:ext cx="618622" cy="618622"/>
                <a:chOff x="7239681" y="2369972"/>
                <a:chExt cx="831272" cy="831272"/>
              </a:xfrm>
            </p:grpSpPr>
            <p:sp>
              <p:nvSpPr>
                <p:cNvPr id="36" name="Ellipse 35">
                  <a:extLst>
                    <a:ext uri="{FF2B5EF4-FFF2-40B4-BE49-F238E27FC236}">
                      <a16:creationId xmlns:a16="http://schemas.microsoft.com/office/drawing/2014/main" id="{D7491101-4F11-46D3-CA54-FA69A24BAA88}"/>
                    </a:ext>
                  </a:extLst>
                </p:cNvPr>
                <p:cNvSpPr/>
                <p:nvPr/>
              </p:nvSpPr>
              <p:spPr>
                <a:xfrm>
                  <a:off x="7239681" y="2369972"/>
                  <a:ext cx="831272" cy="83127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TR" dirty="0"/>
                </a:p>
              </p:txBody>
            </p:sp>
            <p:pic>
              <p:nvPicPr>
                <p:cNvPr id="37" name="Image 36">
                  <a:extLst>
                    <a:ext uri="{FF2B5EF4-FFF2-40B4-BE49-F238E27FC236}">
                      <a16:creationId xmlns:a16="http://schemas.microsoft.com/office/drawing/2014/main" id="{C5A82497-AD2B-B798-8821-43A0802E1D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277842" y="2663675"/>
                  <a:ext cx="750072" cy="240354"/>
                </a:xfrm>
                <a:prstGeom prst="rect">
                  <a:avLst/>
                </a:prstGeom>
              </p:spPr>
            </p:pic>
          </p:grpSp>
          <p:grpSp>
            <p:nvGrpSpPr>
              <p:cNvPr id="38" name="Groupe 37">
                <a:extLst>
                  <a:ext uri="{FF2B5EF4-FFF2-40B4-BE49-F238E27FC236}">
                    <a16:creationId xmlns:a16="http://schemas.microsoft.com/office/drawing/2014/main" id="{21DD1A32-00CD-1485-9357-DBC54EAC95AE}"/>
                  </a:ext>
                </a:extLst>
              </p:cNvPr>
              <p:cNvGrpSpPr/>
              <p:nvPr/>
            </p:nvGrpSpPr>
            <p:grpSpPr>
              <a:xfrm>
                <a:off x="1373786" y="1171503"/>
                <a:ext cx="618622" cy="618622"/>
                <a:chOff x="10564001" y="956809"/>
                <a:chExt cx="831272" cy="831272"/>
              </a:xfrm>
            </p:grpSpPr>
            <p:sp>
              <p:nvSpPr>
                <p:cNvPr id="39" name="Ellipse 38">
                  <a:extLst>
                    <a:ext uri="{FF2B5EF4-FFF2-40B4-BE49-F238E27FC236}">
                      <a16:creationId xmlns:a16="http://schemas.microsoft.com/office/drawing/2014/main" id="{B2A60502-DA33-1066-A9A0-44EE6664C5F8}"/>
                    </a:ext>
                  </a:extLst>
                </p:cNvPr>
                <p:cNvSpPr/>
                <p:nvPr/>
              </p:nvSpPr>
              <p:spPr>
                <a:xfrm>
                  <a:off x="10564001" y="956809"/>
                  <a:ext cx="831272" cy="83127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TR" dirty="0"/>
                </a:p>
              </p:txBody>
            </p:sp>
            <p:pic>
              <p:nvPicPr>
                <p:cNvPr id="40" name="Image 39" descr="Une image contenant Police, Graphique, logo, symbole&#10;&#10;Le contenu généré par l’IA peut être incorrect.">
                  <a:extLst>
                    <a:ext uri="{FF2B5EF4-FFF2-40B4-BE49-F238E27FC236}">
                      <a16:creationId xmlns:a16="http://schemas.microsoft.com/office/drawing/2014/main" id="{B7795575-80BA-2EC2-2DB2-41E31101B3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608968" y="1250895"/>
                  <a:ext cx="743394" cy="241100"/>
                </a:xfrm>
                <a:prstGeom prst="rect">
                  <a:avLst/>
                </a:prstGeom>
              </p:spPr>
            </p:pic>
          </p:grpSp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2DD2639F-4310-5AC3-BEAB-9C598DE40EF2}"/>
                  </a:ext>
                </a:extLst>
              </p:cNvPr>
              <p:cNvGrpSpPr/>
              <p:nvPr/>
            </p:nvGrpSpPr>
            <p:grpSpPr>
              <a:xfrm>
                <a:off x="1945467" y="685033"/>
                <a:ext cx="618622" cy="618622"/>
                <a:chOff x="9456407" y="956809"/>
                <a:chExt cx="831272" cy="831272"/>
              </a:xfrm>
            </p:grpSpPr>
            <p:sp>
              <p:nvSpPr>
                <p:cNvPr id="42" name="Ellipse 41">
                  <a:extLst>
                    <a:ext uri="{FF2B5EF4-FFF2-40B4-BE49-F238E27FC236}">
                      <a16:creationId xmlns:a16="http://schemas.microsoft.com/office/drawing/2014/main" id="{BFFD1697-5083-E628-6FB1-B3B068E1A4B6}"/>
                    </a:ext>
                  </a:extLst>
                </p:cNvPr>
                <p:cNvSpPr/>
                <p:nvPr/>
              </p:nvSpPr>
              <p:spPr>
                <a:xfrm>
                  <a:off x="9456407" y="956809"/>
                  <a:ext cx="831272" cy="83127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TR" dirty="0"/>
                </a:p>
              </p:txBody>
            </p:sp>
            <p:pic>
              <p:nvPicPr>
                <p:cNvPr id="43" name="Image 42" descr="Une image contenant Police, logo, Graphique, symbole&#10;&#10;Le contenu généré par l’IA peut être incorrect.">
                  <a:extLst>
                    <a:ext uri="{FF2B5EF4-FFF2-40B4-BE49-F238E27FC236}">
                      <a16:creationId xmlns:a16="http://schemas.microsoft.com/office/drawing/2014/main" id="{185421B8-BDDF-A49E-F4D6-8258968154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506187" y="1229251"/>
                  <a:ext cx="744788" cy="287545"/>
                </a:xfrm>
                <a:prstGeom prst="rect">
                  <a:avLst/>
                </a:prstGeom>
              </p:spPr>
            </p:pic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AEEF9EA8-4C86-B218-9970-0D3E4D6E6826}"/>
                  </a:ext>
                </a:extLst>
              </p:cNvPr>
              <p:cNvGrpSpPr/>
              <p:nvPr/>
            </p:nvGrpSpPr>
            <p:grpSpPr>
              <a:xfrm>
                <a:off x="2675148" y="375722"/>
                <a:ext cx="618622" cy="618622"/>
                <a:chOff x="8348044" y="956809"/>
                <a:chExt cx="831272" cy="831272"/>
              </a:xfrm>
            </p:grpSpPr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1ACADED7-70D0-AFF9-2E36-A8FA8AFE0791}"/>
                    </a:ext>
                  </a:extLst>
                </p:cNvPr>
                <p:cNvSpPr/>
                <p:nvPr/>
              </p:nvSpPr>
              <p:spPr>
                <a:xfrm>
                  <a:off x="8348044" y="956809"/>
                  <a:ext cx="831272" cy="83127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TR" dirty="0"/>
                </a:p>
              </p:txBody>
            </p:sp>
            <p:pic>
              <p:nvPicPr>
                <p:cNvPr id="46" name="Image 45" descr="Une image contenant Police, logo, Graphique, symbole&#10;&#10;Le contenu généré par l’IA peut être incorrect.">
                  <a:extLst>
                    <a:ext uri="{FF2B5EF4-FFF2-40B4-BE49-F238E27FC236}">
                      <a16:creationId xmlns:a16="http://schemas.microsoft.com/office/drawing/2014/main" id="{3BD114D1-CEC1-49A5-2227-329502E395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409414" y="1227172"/>
                  <a:ext cx="721629" cy="294167"/>
                </a:xfrm>
                <a:prstGeom prst="rect">
                  <a:avLst/>
                </a:prstGeom>
              </p:spPr>
            </p:pic>
          </p:grpSp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BADB4010-0A7D-C2A0-BEBD-5D6040AB3686}"/>
                  </a:ext>
                </a:extLst>
              </p:cNvPr>
              <p:cNvGrpSpPr/>
              <p:nvPr/>
            </p:nvGrpSpPr>
            <p:grpSpPr>
              <a:xfrm>
                <a:off x="3440116" y="251597"/>
                <a:ext cx="618622" cy="618622"/>
                <a:chOff x="7239681" y="956809"/>
                <a:chExt cx="831272" cy="831272"/>
              </a:xfrm>
            </p:grpSpPr>
            <p:sp>
              <p:nvSpPr>
                <p:cNvPr id="48" name="Ellipse 47">
                  <a:extLst>
                    <a:ext uri="{FF2B5EF4-FFF2-40B4-BE49-F238E27FC236}">
                      <a16:creationId xmlns:a16="http://schemas.microsoft.com/office/drawing/2014/main" id="{598FF7DE-3895-8BD6-A5AE-5341D852E050}"/>
                    </a:ext>
                  </a:extLst>
                </p:cNvPr>
                <p:cNvSpPr/>
                <p:nvPr/>
              </p:nvSpPr>
              <p:spPr>
                <a:xfrm>
                  <a:off x="7239681" y="956809"/>
                  <a:ext cx="831272" cy="83127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TR" dirty="0"/>
                </a:p>
              </p:txBody>
            </p:sp>
            <p:pic>
              <p:nvPicPr>
                <p:cNvPr id="49" name="Image 48" descr="Une image contenant Police, Graphique, logo, symbole&#10;&#10;Le contenu généré par l’IA peut être incorrect.">
                  <a:extLst>
                    <a:ext uri="{FF2B5EF4-FFF2-40B4-BE49-F238E27FC236}">
                      <a16:creationId xmlns:a16="http://schemas.microsoft.com/office/drawing/2014/main" id="{342BBB1A-6D9F-01EF-0B41-79991748F3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293482" y="1203834"/>
                  <a:ext cx="713932" cy="335404"/>
                </a:xfrm>
                <a:prstGeom prst="rect">
                  <a:avLst/>
                </a:prstGeom>
              </p:spPr>
            </p:pic>
          </p:grpSp>
          <p:grpSp>
            <p:nvGrpSpPr>
              <p:cNvPr id="66" name="Groupe 65">
                <a:extLst>
                  <a:ext uri="{FF2B5EF4-FFF2-40B4-BE49-F238E27FC236}">
                    <a16:creationId xmlns:a16="http://schemas.microsoft.com/office/drawing/2014/main" id="{A90F8407-4354-C9B7-9CCD-2E2C6FE530EC}"/>
                  </a:ext>
                </a:extLst>
              </p:cNvPr>
              <p:cNvGrpSpPr/>
              <p:nvPr/>
            </p:nvGrpSpPr>
            <p:grpSpPr>
              <a:xfrm>
                <a:off x="5765950" y="2423176"/>
                <a:ext cx="618622" cy="618622"/>
                <a:chOff x="3251752" y="2369972"/>
                <a:chExt cx="831272" cy="831272"/>
              </a:xfrm>
            </p:grpSpPr>
            <p:sp>
              <p:nvSpPr>
                <p:cNvPr id="67" name="Ellipse 66">
                  <a:extLst>
                    <a:ext uri="{FF2B5EF4-FFF2-40B4-BE49-F238E27FC236}">
                      <a16:creationId xmlns:a16="http://schemas.microsoft.com/office/drawing/2014/main" id="{BC09C45D-91B1-6A18-C2D2-7CAE97803098}"/>
                    </a:ext>
                  </a:extLst>
                </p:cNvPr>
                <p:cNvSpPr/>
                <p:nvPr/>
              </p:nvSpPr>
              <p:spPr>
                <a:xfrm>
                  <a:off x="3251752" y="2369972"/>
                  <a:ext cx="831272" cy="83127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TR" dirty="0"/>
                </a:p>
              </p:txBody>
            </p:sp>
            <p:pic>
              <p:nvPicPr>
                <p:cNvPr id="68" name="Image 67" descr="Une image contenant Police, Graphique, logo, texte&#10;&#10;Le contenu généré par l’IA peut être incorrect.">
                  <a:extLst>
                    <a:ext uri="{FF2B5EF4-FFF2-40B4-BE49-F238E27FC236}">
                      <a16:creationId xmlns:a16="http://schemas.microsoft.com/office/drawing/2014/main" id="{D371FCF3-33C0-1BF8-839D-009DA4E4D6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311470" y="2655504"/>
                  <a:ext cx="711200" cy="273050"/>
                </a:xfrm>
                <a:prstGeom prst="rect">
                  <a:avLst/>
                </a:prstGeom>
              </p:spPr>
            </p:pic>
          </p:grpSp>
          <p:grpSp>
            <p:nvGrpSpPr>
              <p:cNvPr id="69" name="Groupe 68">
                <a:extLst>
                  <a:ext uri="{FF2B5EF4-FFF2-40B4-BE49-F238E27FC236}">
                    <a16:creationId xmlns:a16="http://schemas.microsoft.com/office/drawing/2014/main" id="{6E801431-FE3D-286A-09C4-1078EEF0E2DE}"/>
                  </a:ext>
                </a:extLst>
              </p:cNvPr>
              <p:cNvGrpSpPr/>
              <p:nvPr/>
            </p:nvGrpSpPr>
            <p:grpSpPr>
              <a:xfrm>
                <a:off x="5431581" y="1723636"/>
                <a:ext cx="618622" cy="618622"/>
                <a:chOff x="5468478" y="956809"/>
                <a:chExt cx="831272" cy="831272"/>
              </a:xfrm>
            </p:grpSpPr>
            <p:sp>
              <p:nvSpPr>
                <p:cNvPr id="70" name="Ellipse 69">
                  <a:extLst>
                    <a:ext uri="{FF2B5EF4-FFF2-40B4-BE49-F238E27FC236}">
                      <a16:creationId xmlns:a16="http://schemas.microsoft.com/office/drawing/2014/main" id="{AFF4CD1C-3E53-9EAB-882F-1868339747BE}"/>
                    </a:ext>
                  </a:extLst>
                </p:cNvPr>
                <p:cNvSpPr/>
                <p:nvPr/>
              </p:nvSpPr>
              <p:spPr>
                <a:xfrm>
                  <a:off x="5468478" y="956809"/>
                  <a:ext cx="831272" cy="83127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TR" dirty="0"/>
                </a:p>
              </p:txBody>
            </p:sp>
            <p:pic>
              <p:nvPicPr>
                <p:cNvPr id="71" name="Image 70" descr="Une image contenant Police, logo, texte, Graphique&#10;&#10;Le contenu généré par l’IA peut être incorrect.">
                  <a:extLst>
                    <a:ext uri="{FF2B5EF4-FFF2-40B4-BE49-F238E27FC236}">
                      <a16:creationId xmlns:a16="http://schemas.microsoft.com/office/drawing/2014/main" id="{6E27E830-8BEF-4C26-A177-93A752CD83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532862" y="1234195"/>
                  <a:ext cx="713569" cy="285427"/>
                </a:xfrm>
                <a:prstGeom prst="rect">
                  <a:avLst/>
                </a:prstGeom>
              </p:spPr>
            </p:pic>
          </p:grpSp>
          <p:grpSp>
            <p:nvGrpSpPr>
              <p:cNvPr id="72" name="Groupe 71">
                <a:extLst>
                  <a:ext uri="{FF2B5EF4-FFF2-40B4-BE49-F238E27FC236}">
                    <a16:creationId xmlns:a16="http://schemas.microsoft.com/office/drawing/2014/main" id="{3A8C439A-EBC2-16FD-96C4-C016DFAF0C64}"/>
                  </a:ext>
                </a:extLst>
              </p:cNvPr>
              <p:cNvGrpSpPr/>
              <p:nvPr/>
            </p:nvGrpSpPr>
            <p:grpSpPr>
              <a:xfrm>
                <a:off x="4882467" y="1169323"/>
                <a:ext cx="618622" cy="618622"/>
                <a:chOff x="4360115" y="956809"/>
                <a:chExt cx="831272" cy="831272"/>
              </a:xfrm>
            </p:grpSpPr>
            <p:sp>
              <p:nvSpPr>
                <p:cNvPr id="73" name="Ellipse 72">
                  <a:extLst>
                    <a:ext uri="{FF2B5EF4-FFF2-40B4-BE49-F238E27FC236}">
                      <a16:creationId xmlns:a16="http://schemas.microsoft.com/office/drawing/2014/main" id="{E536A14A-734D-C4B4-A268-1FC9530928BF}"/>
                    </a:ext>
                  </a:extLst>
                </p:cNvPr>
                <p:cNvSpPr/>
                <p:nvPr/>
              </p:nvSpPr>
              <p:spPr>
                <a:xfrm>
                  <a:off x="4360115" y="956809"/>
                  <a:ext cx="831272" cy="83127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TR" dirty="0"/>
                </a:p>
              </p:txBody>
            </p:sp>
            <p:pic>
              <p:nvPicPr>
                <p:cNvPr id="74" name="Image 73" descr="Une image contenant Police, logo, Graphique, symbole&#10;&#10;Le contenu généré par l’IA peut être incorrect.">
                  <a:extLst>
                    <a:ext uri="{FF2B5EF4-FFF2-40B4-BE49-F238E27FC236}">
                      <a16:creationId xmlns:a16="http://schemas.microsoft.com/office/drawing/2014/main" id="{F3B89769-B379-BDE5-CCD7-68FAD9E876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06695" y="1263639"/>
                  <a:ext cx="757005" cy="237572"/>
                </a:xfrm>
                <a:prstGeom prst="rect">
                  <a:avLst/>
                </a:prstGeom>
              </p:spPr>
            </p:pic>
          </p:grpSp>
          <p:grpSp>
            <p:nvGrpSpPr>
              <p:cNvPr id="75" name="Groupe 74">
                <a:extLst>
                  <a:ext uri="{FF2B5EF4-FFF2-40B4-BE49-F238E27FC236}">
                    <a16:creationId xmlns:a16="http://schemas.microsoft.com/office/drawing/2014/main" id="{F516FF02-5A3A-7BE0-04E7-2283CEAAE9A1}"/>
                  </a:ext>
                </a:extLst>
              </p:cNvPr>
              <p:cNvGrpSpPr/>
              <p:nvPr/>
            </p:nvGrpSpPr>
            <p:grpSpPr>
              <a:xfrm>
                <a:off x="4153089" y="807771"/>
                <a:ext cx="618622" cy="618622"/>
                <a:chOff x="3251752" y="956809"/>
                <a:chExt cx="831272" cy="831272"/>
              </a:xfrm>
            </p:grpSpPr>
            <p:sp>
              <p:nvSpPr>
                <p:cNvPr id="76" name="Ellipse 75">
                  <a:extLst>
                    <a:ext uri="{FF2B5EF4-FFF2-40B4-BE49-F238E27FC236}">
                      <a16:creationId xmlns:a16="http://schemas.microsoft.com/office/drawing/2014/main" id="{1E73D936-6A5B-26A4-6F06-67A49F031A81}"/>
                    </a:ext>
                  </a:extLst>
                </p:cNvPr>
                <p:cNvSpPr/>
                <p:nvPr/>
              </p:nvSpPr>
              <p:spPr>
                <a:xfrm>
                  <a:off x="3251752" y="956809"/>
                  <a:ext cx="831272" cy="83127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TR" dirty="0"/>
                </a:p>
              </p:txBody>
            </p:sp>
            <p:pic>
              <p:nvPicPr>
                <p:cNvPr id="77" name="Image 76" descr="Une image contenant Police, logo, texte, Graphique&#10;&#10;Le contenu généré par l’IA peut être incorrect.">
                  <a:extLst>
                    <a:ext uri="{FF2B5EF4-FFF2-40B4-BE49-F238E27FC236}">
                      <a16:creationId xmlns:a16="http://schemas.microsoft.com/office/drawing/2014/main" id="{9B61361B-F99C-85C3-D652-1226B97A50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301738" y="1212076"/>
                  <a:ext cx="711200" cy="307546"/>
                </a:xfrm>
                <a:prstGeom prst="rect">
                  <a:avLst/>
                </a:prstGeom>
              </p:spPr>
            </p:pic>
          </p:grpSp>
          <p:grpSp>
            <p:nvGrpSpPr>
              <p:cNvPr id="78" name="Groupe 77">
                <a:extLst>
                  <a:ext uri="{FF2B5EF4-FFF2-40B4-BE49-F238E27FC236}">
                    <a16:creationId xmlns:a16="http://schemas.microsoft.com/office/drawing/2014/main" id="{B3662710-D9A4-3D0B-95BC-E2B8C0E7A421}"/>
                  </a:ext>
                </a:extLst>
              </p:cNvPr>
              <p:cNvGrpSpPr/>
              <p:nvPr/>
            </p:nvGrpSpPr>
            <p:grpSpPr>
              <a:xfrm>
                <a:off x="5870258" y="3202372"/>
                <a:ext cx="618622" cy="618622"/>
                <a:chOff x="4360115" y="2369972"/>
                <a:chExt cx="831272" cy="831272"/>
              </a:xfrm>
            </p:grpSpPr>
            <p:sp>
              <p:nvSpPr>
                <p:cNvPr id="79" name="Ellipse 78">
                  <a:extLst>
                    <a:ext uri="{FF2B5EF4-FFF2-40B4-BE49-F238E27FC236}">
                      <a16:creationId xmlns:a16="http://schemas.microsoft.com/office/drawing/2014/main" id="{1AEB4819-7032-DB5B-4861-CBD2914D7427}"/>
                    </a:ext>
                  </a:extLst>
                </p:cNvPr>
                <p:cNvSpPr/>
                <p:nvPr/>
              </p:nvSpPr>
              <p:spPr>
                <a:xfrm>
                  <a:off x="4360115" y="2369972"/>
                  <a:ext cx="831272" cy="83127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TR" dirty="0"/>
                </a:p>
              </p:txBody>
            </p:sp>
            <p:pic>
              <p:nvPicPr>
                <p:cNvPr id="80" name="Image 79" descr="Une image contenant Police, Graphique, logo, texte&#10;&#10;Le contenu généré par l’IA peut être incorrect.">
                  <a:extLst>
                    <a:ext uri="{FF2B5EF4-FFF2-40B4-BE49-F238E27FC236}">
                      <a16:creationId xmlns:a16="http://schemas.microsoft.com/office/drawing/2014/main" id="{BAE1A894-2544-2CDD-BF5C-9BA9FC21F5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416065" y="2655504"/>
                  <a:ext cx="711200" cy="273050"/>
                </a:xfrm>
                <a:prstGeom prst="rect">
                  <a:avLst/>
                </a:prstGeom>
              </p:spPr>
            </p:pic>
          </p:grpSp>
          <p:grpSp>
            <p:nvGrpSpPr>
              <p:cNvPr id="51" name="Groupe 50">
                <a:extLst>
                  <a:ext uri="{FF2B5EF4-FFF2-40B4-BE49-F238E27FC236}">
                    <a16:creationId xmlns:a16="http://schemas.microsoft.com/office/drawing/2014/main" id="{96B04F4F-29B7-14ED-8967-D24632791A35}"/>
                  </a:ext>
                </a:extLst>
              </p:cNvPr>
              <p:cNvGrpSpPr/>
              <p:nvPr/>
            </p:nvGrpSpPr>
            <p:grpSpPr>
              <a:xfrm>
                <a:off x="3300077" y="5529722"/>
                <a:ext cx="618622" cy="618622"/>
                <a:chOff x="4360115" y="5279427"/>
                <a:chExt cx="831272" cy="831272"/>
              </a:xfrm>
            </p:grpSpPr>
            <p:sp>
              <p:nvSpPr>
                <p:cNvPr id="52" name="Ellipse 51">
                  <a:extLst>
                    <a:ext uri="{FF2B5EF4-FFF2-40B4-BE49-F238E27FC236}">
                      <a16:creationId xmlns:a16="http://schemas.microsoft.com/office/drawing/2014/main" id="{ECA0736E-E755-F253-095B-52C0E4C3D23E}"/>
                    </a:ext>
                  </a:extLst>
                </p:cNvPr>
                <p:cNvSpPr/>
                <p:nvPr/>
              </p:nvSpPr>
              <p:spPr>
                <a:xfrm>
                  <a:off x="4360115" y="5279427"/>
                  <a:ext cx="831272" cy="83127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TR" dirty="0"/>
                </a:p>
              </p:txBody>
            </p:sp>
            <p:pic>
              <p:nvPicPr>
                <p:cNvPr id="53" name="Image 52" descr="Une image contenant logo, Police, Graphique, symbole&#10;&#10;Le contenu généré par l’IA peut être incorrect.">
                  <a:extLst>
                    <a:ext uri="{FF2B5EF4-FFF2-40B4-BE49-F238E27FC236}">
                      <a16:creationId xmlns:a16="http://schemas.microsoft.com/office/drawing/2014/main" id="{03E16C41-2FEA-7E6C-0AD6-EF77B001C0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418312" y="5544855"/>
                  <a:ext cx="715072" cy="300415"/>
                </a:xfrm>
                <a:prstGeom prst="rect">
                  <a:avLst/>
                </a:prstGeom>
              </p:spPr>
            </p:pic>
          </p:grpSp>
          <p:grpSp>
            <p:nvGrpSpPr>
              <p:cNvPr id="54" name="Groupe 53">
                <a:extLst>
                  <a:ext uri="{FF2B5EF4-FFF2-40B4-BE49-F238E27FC236}">
                    <a16:creationId xmlns:a16="http://schemas.microsoft.com/office/drawing/2014/main" id="{1BF04E31-919D-58EE-F234-ED6C3F52BEA6}"/>
                  </a:ext>
                </a:extLst>
              </p:cNvPr>
              <p:cNvGrpSpPr/>
              <p:nvPr/>
            </p:nvGrpSpPr>
            <p:grpSpPr>
              <a:xfrm>
                <a:off x="4043686" y="5454878"/>
                <a:ext cx="618622" cy="618622"/>
                <a:chOff x="3251752" y="5279427"/>
                <a:chExt cx="831272" cy="831272"/>
              </a:xfrm>
            </p:grpSpPr>
            <p:sp>
              <p:nvSpPr>
                <p:cNvPr id="55" name="Ellipse 54">
                  <a:extLst>
                    <a:ext uri="{FF2B5EF4-FFF2-40B4-BE49-F238E27FC236}">
                      <a16:creationId xmlns:a16="http://schemas.microsoft.com/office/drawing/2014/main" id="{B32CAE0D-76B3-60F6-244F-5DBD7599FDED}"/>
                    </a:ext>
                  </a:extLst>
                </p:cNvPr>
                <p:cNvSpPr/>
                <p:nvPr/>
              </p:nvSpPr>
              <p:spPr>
                <a:xfrm>
                  <a:off x="3251752" y="5279427"/>
                  <a:ext cx="831272" cy="83127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TR" dirty="0"/>
                </a:p>
              </p:txBody>
            </p:sp>
            <p:pic>
              <p:nvPicPr>
                <p:cNvPr id="56" name="Image 55" descr="Une image contenant cercle, conception&#10;&#10;Le contenu généré par l’IA peut être incorrect.">
                  <a:extLst>
                    <a:ext uri="{FF2B5EF4-FFF2-40B4-BE49-F238E27FC236}">
                      <a16:creationId xmlns:a16="http://schemas.microsoft.com/office/drawing/2014/main" id="{25A0270B-4094-29B4-9730-21F7FC1129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04397" y="5383605"/>
                  <a:ext cx="503574" cy="593252"/>
                </a:xfrm>
                <a:prstGeom prst="rect">
                  <a:avLst/>
                </a:prstGeom>
              </p:spPr>
            </p:pic>
          </p:grpSp>
          <p:grpSp>
            <p:nvGrpSpPr>
              <p:cNvPr id="57" name="Groupe 56">
                <a:extLst>
                  <a:ext uri="{FF2B5EF4-FFF2-40B4-BE49-F238E27FC236}">
                    <a16:creationId xmlns:a16="http://schemas.microsoft.com/office/drawing/2014/main" id="{DF655667-C59F-8FAA-4E3E-C9381F2E6B74}"/>
                  </a:ext>
                </a:extLst>
              </p:cNvPr>
              <p:cNvGrpSpPr/>
              <p:nvPr/>
            </p:nvGrpSpPr>
            <p:grpSpPr>
              <a:xfrm>
                <a:off x="2583061" y="5373283"/>
                <a:ext cx="618622" cy="618622"/>
                <a:chOff x="5468478" y="3824700"/>
                <a:chExt cx="831272" cy="831272"/>
              </a:xfrm>
            </p:grpSpPr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EDAF02D3-558A-2C8E-2C92-C0B4FDA352E1}"/>
                    </a:ext>
                  </a:extLst>
                </p:cNvPr>
                <p:cNvSpPr/>
                <p:nvPr/>
              </p:nvSpPr>
              <p:spPr>
                <a:xfrm>
                  <a:off x="5468478" y="3824700"/>
                  <a:ext cx="831272" cy="83127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TR" dirty="0"/>
                </a:p>
              </p:txBody>
            </p:sp>
            <p:pic>
              <p:nvPicPr>
                <p:cNvPr id="59" name="Image 58" descr="Une image contenant texte, Police, Graphique, logo&#10;&#10;Le contenu généré par l’IA peut être incorrect.">
                  <a:extLst>
                    <a:ext uri="{FF2B5EF4-FFF2-40B4-BE49-F238E27FC236}">
                      <a16:creationId xmlns:a16="http://schemas.microsoft.com/office/drawing/2014/main" id="{66EFB52C-ED46-5A80-70AC-98672E325C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522906" y="4152742"/>
                  <a:ext cx="723525" cy="186296"/>
                </a:xfrm>
                <a:prstGeom prst="rect">
                  <a:avLst/>
                </a:prstGeom>
              </p:spPr>
            </p:pic>
          </p:grpSp>
          <p:grpSp>
            <p:nvGrpSpPr>
              <p:cNvPr id="60" name="Groupe 59">
                <a:extLst>
                  <a:ext uri="{FF2B5EF4-FFF2-40B4-BE49-F238E27FC236}">
                    <a16:creationId xmlns:a16="http://schemas.microsoft.com/office/drawing/2014/main" id="{71B9DA65-8854-E0E5-817C-4819DB5C7371}"/>
                  </a:ext>
                </a:extLst>
              </p:cNvPr>
              <p:cNvGrpSpPr/>
              <p:nvPr/>
            </p:nvGrpSpPr>
            <p:grpSpPr>
              <a:xfrm>
                <a:off x="4739764" y="5171413"/>
                <a:ext cx="618622" cy="618622"/>
                <a:chOff x="4360115" y="3824700"/>
                <a:chExt cx="831272" cy="831272"/>
              </a:xfrm>
            </p:grpSpPr>
            <p:sp>
              <p:nvSpPr>
                <p:cNvPr id="61" name="Ellipse 60">
                  <a:extLst>
                    <a:ext uri="{FF2B5EF4-FFF2-40B4-BE49-F238E27FC236}">
                      <a16:creationId xmlns:a16="http://schemas.microsoft.com/office/drawing/2014/main" id="{DE9B2240-ADC1-04EB-34AF-CC0D1BF5DDB7}"/>
                    </a:ext>
                  </a:extLst>
                </p:cNvPr>
                <p:cNvSpPr/>
                <p:nvPr/>
              </p:nvSpPr>
              <p:spPr>
                <a:xfrm>
                  <a:off x="4360115" y="3824700"/>
                  <a:ext cx="831272" cy="83127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TR" dirty="0"/>
                </a:p>
              </p:txBody>
            </p:sp>
            <p:pic>
              <p:nvPicPr>
                <p:cNvPr id="62" name="Image 61" descr="Une image contenant Police, logo, Graphique, symbole&#10;&#10;Le contenu généré par l’IA peut être incorrect.">
                  <a:extLst>
                    <a:ext uri="{FF2B5EF4-FFF2-40B4-BE49-F238E27FC236}">
                      <a16:creationId xmlns:a16="http://schemas.microsoft.com/office/drawing/2014/main" id="{3A55850B-C568-E44D-F319-31309364C4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418312" y="4071257"/>
                  <a:ext cx="698039" cy="360851"/>
                </a:xfrm>
                <a:prstGeom prst="rect">
                  <a:avLst/>
                </a:prstGeom>
              </p:spPr>
            </p:pic>
          </p:grpSp>
          <p:grpSp>
            <p:nvGrpSpPr>
              <p:cNvPr id="63" name="Groupe 62">
                <a:extLst>
                  <a:ext uri="{FF2B5EF4-FFF2-40B4-BE49-F238E27FC236}">
                    <a16:creationId xmlns:a16="http://schemas.microsoft.com/office/drawing/2014/main" id="{9E077856-267B-9EDE-5B1B-E1E1025D982D}"/>
                  </a:ext>
                </a:extLst>
              </p:cNvPr>
              <p:cNvGrpSpPr/>
              <p:nvPr/>
            </p:nvGrpSpPr>
            <p:grpSpPr>
              <a:xfrm>
                <a:off x="5325556" y="4639476"/>
                <a:ext cx="618622" cy="618622"/>
                <a:chOff x="3251752" y="3824700"/>
                <a:chExt cx="831272" cy="831272"/>
              </a:xfrm>
            </p:grpSpPr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CAB4F5B3-8820-C33E-C420-EC8223D20235}"/>
                    </a:ext>
                  </a:extLst>
                </p:cNvPr>
                <p:cNvSpPr/>
                <p:nvPr/>
              </p:nvSpPr>
              <p:spPr>
                <a:xfrm>
                  <a:off x="3251752" y="3824700"/>
                  <a:ext cx="831272" cy="83127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TR" dirty="0"/>
                </a:p>
              </p:txBody>
            </p:sp>
            <p:pic>
              <p:nvPicPr>
                <p:cNvPr id="65" name="Image 64" descr="Une image contenant Police, logo, Graphique, symbole&#10;&#10;Le contenu généré par l’IA peut être incorrect.">
                  <a:extLst>
                    <a:ext uri="{FF2B5EF4-FFF2-40B4-BE49-F238E27FC236}">
                      <a16:creationId xmlns:a16="http://schemas.microsoft.com/office/drawing/2014/main" id="{106E8E55-2FA6-9E56-3A56-38D8E5D18F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301738" y="4132358"/>
                  <a:ext cx="727531" cy="227064"/>
                </a:xfrm>
                <a:prstGeom prst="rect">
                  <a:avLst/>
                </a:prstGeom>
              </p:spPr>
            </p:pic>
          </p:grpSp>
          <p:grpSp>
            <p:nvGrpSpPr>
              <p:cNvPr id="81" name="Groupe 80">
                <a:extLst>
                  <a:ext uri="{FF2B5EF4-FFF2-40B4-BE49-F238E27FC236}">
                    <a16:creationId xmlns:a16="http://schemas.microsoft.com/office/drawing/2014/main" id="{8BE8B060-3545-6473-A8BC-3222FA6C2B63}"/>
                  </a:ext>
                </a:extLst>
              </p:cNvPr>
              <p:cNvGrpSpPr/>
              <p:nvPr/>
            </p:nvGrpSpPr>
            <p:grpSpPr>
              <a:xfrm>
                <a:off x="5725538" y="3962999"/>
                <a:ext cx="618622" cy="618622"/>
                <a:chOff x="5467813" y="2369972"/>
                <a:chExt cx="831272" cy="831272"/>
              </a:xfrm>
            </p:grpSpPr>
            <p:sp>
              <p:nvSpPr>
                <p:cNvPr id="82" name="Ellipse 81">
                  <a:extLst>
                    <a:ext uri="{FF2B5EF4-FFF2-40B4-BE49-F238E27FC236}">
                      <a16:creationId xmlns:a16="http://schemas.microsoft.com/office/drawing/2014/main" id="{2D49A713-FB42-440D-CA2A-F5A1BECF634D}"/>
                    </a:ext>
                  </a:extLst>
                </p:cNvPr>
                <p:cNvSpPr/>
                <p:nvPr/>
              </p:nvSpPr>
              <p:spPr>
                <a:xfrm>
                  <a:off x="5467813" y="2369972"/>
                  <a:ext cx="831272" cy="83127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TR" dirty="0"/>
                </a:p>
              </p:txBody>
            </p:sp>
            <p:pic>
              <p:nvPicPr>
                <p:cNvPr id="83" name="Graphique 82">
                  <a:extLst>
                    <a:ext uri="{FF2B5EF4-FFF2-40B4-BE49-F238E27FC236}">
                      <a16:creationId xmlns:a16="http://schemas.microsoft.com/office/drawing/2014/main" id="{E8332FB9-67B9-09C8-9D89-0DE3643BF3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23897" y="2675250"/>
                  <a:ext cx="713569" cy="254641"/>
                </a:xfrm>
                <a:prstGeom prst="rect">
                  <a:avLst/>
                </a:prstGeom>
              </p:spPr>
            </p:pic>
          </p:grpSp>
          <p:grpSp>
            <p:nvGrpSpPr>
              <p:cNvPr id="84" name="Groupe 83">
                <a:extLst>
                  <a:ext uri="{FF2B5EF4-FFF2-40B4-BE49-F238E27FC236}">
                    <a16:creationId xmlns:a16="http://schemas.microsoft.com/office/drawing/2014/main" id="{28E42C38-EE2B-6508-84FB-5CB60E08FD2E}"/>
                  </a:ext>
                </a:extLst>
              </p:cNvPr>
              <p:cNvGrpSpPr/>
              <p:nvPr/>
            </p:nvGrpSpPr>
            <p:grpSpPr>
              <a:xfrm>
                <a:off x="1560433" y="4160562"/>
                <a:ext cx="618622" cy="618622"/>
                <a:chOff x="8348044" y="5094761"/>
                <a:chExt cx="831272" cy="831272"/>
              </a:xfrm>
            </p:grpSpPr>
            <p:sp>
              <p:nvSpPr>
                <p:cNvPr id="85" name="Ellipse 84">
                  <a:extLst>
                    <a:ext uri="{FF2B5EF4-FFF2-40B4-BE49-F238E27FC236}">
                      <a16:creationId xmlns:a16="http://schemas.microsoft.com/office/drawing/2014/main" id="{1B8929F7-1874-2D81-6465-63E1207BC34E}"/>
                    </a:ext>
                  </a:extLst>
                </p:cNvPr>
                <p:cNvSpPr/>
                <p:nvPr/>
              </p:nvSpPr>
              <p:spPr>
                <a:xfrm>
                  <a:off x="8348044" y="5094761"/>
                  <a:ext cx="831272" cy="83127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TR" dirty="0"/>
                </a:p>
              </p:txBody>
            </p:sp>
            <p:pic>
              <p:nvPicPr>
                <p:cNvPr id="86" name="Image 85" descr="Une image contenant Police, logo, texte, Graphique&#10;&#10;Le contenu généré par l’IA peut être incorrect.">
                  <a:extLst>
                    <a:ext uri="{FF2B5EF4-FFF2-40B4-BE49-F238E27FC236}">
                      <a16:creationId xmlns:a16="http://schemas.microsoft.com/office/drawing/2014/main" id="{35C03739-2BF8-B563-4B6E-73C96C3D1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392755" y="5352367"/>
                  <a:ext cx="711133" cy="316059"/>
                </a:xfrm>
                <a:prstGeom prst="rect">
                  <a:avLst/>
                </a:prstGeom>
              </p:spPr>
            </p:pic>
          </p:grpSp>
          <p:grpSp>
            <p:nvGrpSpPr>
              <p:cNvPr id="87" name="Groupe 86">
                <a:extLst>
                  <a:ext uri="{FF2B5EF4-FFF2-40B4-BE49-F238E27FC236}">
                    <a16:creationId xmlns:a16="http://schemas.microsoft.com/office/drawing/2014/main" id="{7E67ED9B-7F43-DE7B-6483-4468E47FBC52}"/>
                  </a:ext>
                </a:extLst>
              </p:cNvPr>
              <p:cNvGrpSpPr/>
              <p:nvPr/>
            </p:nvGrpSpPr>
            <p:grpSpPr>
              <a:xfrm>
                <a:off x="2016977" y="4739473"/>
                <a:ext cx="618622" cy="618622"/>
                <a:chOff x="7239681" y="5094761"/>
                <a:chExt cx="831272" cy="831272"/>
              </a:xfrm>
            </p:grpSpPr>
            <p:sp>
              <p:nvSpPr>
                <p:cNvPr id="88" name="Ellipse 87">
                  <a:extLst>
                    <a:ext uri="{FF2B5EF4-FFF2-40B4-BE49-F238E27FC236}">
                      <a16:creationId xmlns:a16="http://schemas.microsoft.com/office/drawing/2014/main" id="{D5791EA1-BEA3-3FAE-6ABF-1DC508B2E2BC}"/>
                    </a:ext>
                  </a:extLst>
                </p:cNvPr>
                <p:cNvSpPr/>
                <p:nvPr/>
              </p:nvSpPr>
              <p:spPr>
                <a:xfrm>
                  <a:off x="7239681" y="5094761"/>
                  <a:ext cx="831272" cy="83127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TR" dirty="0"/>
                </a:p>
              </p:txBody>
            </p:sp>
            <p:pic>
              <p:nvPicPr>
                <p:cNvPr id="89" name="Image 88">
                  <a:extLst>
                    <a:ext uri="{FF2B5EF4-FFF2-40B4-BE49-F238E27FC236}">
                      <a16:creationId xmlns:a16="http://schemas.microsoft.com/office/drawing/2014/main" id="{8B572876-7AE1-9C05-6218-DEDCAE70BC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370436" y="5279427"/>
                  <a:ext cx="604268" cy="471329"/>
                </a:xfrm>
                <a:prstGeom prst="rect">
                  <a:avLst/>
                </a:prstGeom>
              </p:spPr>
            </p:pic>
          </p:grpSp>
          <p:grpSp>
            <p:nvGrpSpPr>
              <p:cNvPr id="90" name="Groupe 89">
                <a:extLst>
                  <a:ext uri="{FF2B5EF4-FFF2-40B4-BE49-F238E27FC236}">
                    <a16:creationId xmlns:a16="http://schemas.microsoft.com/office/drawing/2014/main" id="{53B229C5-2B28-D90F-C04B-E513B1A6F57C}"/>
                  </a:ext>
                </a:extLst>
              </p:cNvPr>
              <p:cNvGrpSpPr/>
              <p:nvPr/>
            </p:nvGrpSpPr>
            <p:grpSpPr>
              <a:xfrm>
                <a:off x="1922943" y="3536338"/>
                <a:ext cx="618622" cy="618622"/>
                <a:chOff x="10564001" y="5094761"/>
                <a:chExt cx="831272" cy="831272"/>
              </a:xfrm>
            </p:grpSpPr>
            <p:sp>
              <p:nvSpPr>
                <p:cNvPr id="91" name="Ellipse 90">
                  <a:extLst>
                    <a:ext uri="{FF2B5EF4-FFF2-40B4-BE49-F238E27FC236}">
                      <a16:creationId xmlns:a16="http://schemas.microsoft.com/office/drawing/2014/main" id="{93345A7F-B408-D831-46A5-F5FB9889D79E}"/>
                    </a:ext>
                  </a:extLst>
                </p:cNvPr>
                <p:cNvSpPr/>
                <p:nvPr/>
              </p:nvSpPr>
              <p:spPr>
                <a:xfrm>
                  <a:off x="10564001" y="5094761"/>
                  <a:ext cx="831272" cy="83127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TR" dirty="0"/>
                </a:p>
              </p:txBody>
            </p:sp>
            <p:pic>
              <p:nvPicPr>
                <p:cNvPr id="92" name="Image 91" descr="Une image contenant Police, logo, Graphique, blanc&#10;&#10;Le contenu généré par l’IA peut être incorrect.">
                  <a:extLst>
                    <a:ext uri="{FF2B5EF4-FFF2-40B4-BE49-F238E27FC236}">
                      <a16:creationId xmlns:a16="http://schemas.microsoft.com/office/drawing/2014/main" id="{0ACB6D67-8A9D-4762-6165-D79387AD51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672957" y="5399786"/>
                  <a:ext cx="647865" cy="22122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31" name="Groupe 230">
              <a:extLst>
                <a:ext uri="{FF2B5EF4-FFF2-40B4-BE49-F238E27FC236}">
                  <a16:creationId xmlns:a16="http://schemas.microsoft.com/office/drawing/2014/main" id="{97E536D2-699B-080D-019B-13FBBE5BA8E4}"/>
                </a:ext>
              </a:extLst>
            </p:cNvPr>
            <p:cNvGrpSpPr/>
            <p:nvPr/>
          </p:nvGrpSpPr>
          <p:grpSpPr>
            <a:xfrm>
              <a:off x="5534992" y="2772570"/>
              <a:ext cx="1546734" cy="1546734"/>
              <a:chOff x="5534992" y="2772570"/>
              <a:chExt cx="1546734" cy="1546734"/>
            </a:xfrm>
          </p:grpSpPr>
          <p:sp>
            <p:nvSpPr>
              <p:cNvPr id="153" name="Ellipse 152">
                <a:extLst>
                  <a:ext uri="{FF2B5EF4-FFF2-40B4-BE49-F238E27FC236}">
                    <a16:creationId xmlns:a16="http://schemas.microsoft.com/office/drawing/2014/main" id="{C1754D29-51B8-26AD-4AA7-7DB065262170}"/>
                  </a:ext>
                </a:extLst>
              </p:cNvPr>
              <p:cNvSpPr/>
              <p:nvPr/>
            </p:nvSpPr>
            <p:spPr>
              <a:xfrm>
                <a:off x="5534992" y="2772570"/>
                <a:ext cx="1546734" cy="1546734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5000"/>
                      <a:lumOff val="5000"/>
                    </a:schemeClr>
                  </a:gs>
                  <a:gs pos="99000">
                    <a:schemeClr val="bg1">
                      <a:lumMod val="5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outerShdw blurRad="880181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TR"/>
              </a:p>
            </p:txBody>
          </p:sp>
          <p:pic>
            <p:nvPicPr>
              <p:cNvPr id="161" name="Graphique 160">
                <a:extLst>
                  <a:ext uri="{FF2B5EF4-FFF2-40B4-BE49-F238E27FC236}">
                    <a16:creationId xmlns:a16="http://schemas.microsoft.com/office/drawing/2014/main" id="{64EAF776-AA61-95B5-0991-FF4B92B0D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5708638" y="3436792"/>
                <a:ext cx="1079802" cy="313142"/>
              </a:xfrm>
              <a:prstGeom prst="rect">
                <a:avLst/>
              </a:prstGeom>
            </p:spPr>
          </p:pic>
        </p:grpSp>
        <p:sp>
          <p:nvSpPr>
            <p:cNvPr id="209" name="ZoneTexte 208">
              <a:extLst>
                <a:ext uri="{FF2B5EF4-FFF2-40B4-BE49-F238E27FC236}">
                  <a16:creationId xmlns:a16="http://schemas.microsoft.com/office/drawing/2014/main" id="{3AF65571-181B-73BF-A782-CA9F3C8C6FA9}"/>
                </a:ext>
              </a:extLst>
            </p:cNvPr>
            <p:cNvSpPr txBox="1"/>
            <p:nvPr/>
          </p:nvSpPr>
          <p:spPr>
            <a:xfrm>
              <a:off x="7284834" y="788711"/>
              <a:ext cx="1107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TR" sz="1200" dirty="0"/>
                <a:t>Boğaziçi Holding</a:t>
              </a:r>
            </a:p>
          </p:txBody>
        </p:sp>
        <p:sp>
          <p:nvSpPr>
            <p:cNvPr id="210" name="ZoneTexte 209">
              <a:extLst>
                <a:ext uri="{FF2B5EF4-FFF2-40B4-BE49-F238E27FC236}">
                  <a16:creationId xmlns:a16="http://schemas.microsoft.com/office/drawing/2014/main" id="{0B73CEDF-947A-11C5-AD7C-6D8B167F02A3}"/>
                </a:ext>
              </a:extLst>
            </p:cNvPr>
            <p:cNvSpPr txBox="1"/>
            <p:nvPr/>
          </p:nvSpPr>
          <p:spPr>
            <a:xfrm>
              <a:off x="8041369" y="1320617"/>
              <a:ext cx="1107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TR" sz="1200" dirty="0"/>
                <a:t>Boğaziçi Bilgisayar</a:t>
              </a:r>
            </a:p>
          </p:txBody>
        </p:sp>
        <p:sp>
          <p:nvSpPr>
            <p:cNvPr id="211" name="ZoneTexte 210">
              <a:extLst>
                <a:ext uri="{FF2B5EF4-FFF2-40B4-BE49-F238E27FC236}">
                  <a16:creationId xmlns:a16="http://schemas.microsoft.com/office/drawing/2014/main" id="{7677FDB9-0C6D-96DD-F7BB-AC3AA371DB94}"/>
                </a:ext>
              </a:extLst>
            </p:cNvPr>
            <p:cNvSpPr txBox="1"/>
            <p:nvPr/>
          </p:nvSpPr>
          <p:spPr>
            <a:xfrm>
              <a:off x="8589830" y="1874942"/>
              <a:ext cx="1107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TR" sz="1200" dirty="0"/>
                <a:t>Boğaziçi Dağıtım</a:t>
              </a:r>
            </a:p>
          </p:txBody>
        </p:sp>
        <p:sp>
          <p:nvSpPr>
            <p:cNvPr id="212" name="ZoneTexte 211">
              <a:extLst>
                <a:ext uri="{FF2B5EF4-FFF2-40B4-BE49-F238E27FC236}">
                  <a16:creationId xmlns:a16="http://schemas.microsoft.com/office/drawing/2014/main" id="{68E6339F-2DA0-4C10-75E6-1E7DE60BA5A0}"/>
                </a:ext>
              </a:extLst>
            </p:cNvPr>
            <p:cNvSpPr txBox="1"/>
            <p:nvPr/>
          </p:nvSpPr>
          <p:spPr>
            <a:xfrm>
              <a:off x="8936141" y="2591329"/>
              <a:ext cx="1107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TR" sz="1200" dirty="0"/>
                <a:t>Aidata Bilişim Kurumsal</a:t>
              </a:r>
            </a:p>
          </p:txBody>
        </p:sp>
        <p:sp>
          <p:nvSpPr>
            <p:cNvPr id="213" name="ZoneTexte 212">
              <a:extLst>
                <a:ext uri="{FF2B5EF4-FFF2-40B4-BE49-F238E27FC236}">
                  <a16:creationId xmlns:a16="http://schemas.microsoft.com/office/drawing/2014/main" id="{E42BAB6C-EEF1-6021-6462-B74F4DC4CA8B}"/>
                </a:ext>
              </a:extLst>
            </p:cNvPr>
            <p:cNvSpPr txBox="1"/>
            <p:nvPr/>
          </p:nvSpPr>
          <p:spPr>
            <a:xfrm>
              <a:off x="9028505" y="3368812"/>
              <a:ext cx="1107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TR" sz="1200" dirty="0"/>
                <a:t>Aidata Dağıtım</a:t>
              </a:r>
            </a:p>
          </p:txBody>
        </p:sp>
        <p:sp>
          <p:nvSpPr>
            <p:cNvPr id="214" name="ZoneTexte 213">
              <a:extLst>
                <a:ext uri="{FF2B5EF4-FFF2-40B4-BE49-F238E27FC236}">
                  <a16:creationId xmlns:a16="http://schemas.microsoft.com/office/drawing/2014/main" id="{40EC8826-C808-593B-A6B8-8DF6D3666404}"/>
                </a:ext>
              </a:extLst>
            </p:cNvPr>
            <p:cNvSpPr txBox="1"/>
            <p:nvPr/>
          </p:nvSpPr>
          <p:spPr>
            <a:xfrm>
              <a:off x="8881065" y="4161968"/>
              <a:ext cx="1107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TR" sz="1200" dirty="0"/>
                <a:t>Aidata Teknoloji</a:t>
              </a:r>
            </a:p>
          </p:txBody>
        </p:sp>
        <p:sp>
          <p:nvSpPr>
            <p:cNvPr id="215" name="ZoneTexte 214">
              <a:extLst>
                <a:ext uri="{FF2B5EF4-FFF2-40B4-BE49-F238E27FC236}">
                  <a16:creationId xmlns:a16="http://schemas.microsoft.com/office/drawing/2014/main" id="{13291AA1-5A53-FE90-BFA4-5435D039BF6C}"/>
                </a:ext>
              </a:extLst>
            </p:cNvPr>
            <p:cNvSpPr txBox="1"/>
            <p:nvPr/>
          </p:nvSpPr>
          <p:spPr>
            <a:xfrm>
              <a:off x="8509998" y="4939451"/>
              <a:ext cx="11075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TR" sz="1200" dirty="0"/>
                <a:t>Tecpro</a:t>
              </a:r>
            </a:p>
          </p:txBody>
        </p:sp>
        <p:sp>
          <p:nvSpPr>
            <p:cNvPr id="216" name="ZoneTexte 215">
              <a:extLst>
                <a:ext uri="{FF2B5EF4-FFF2-40B4-BE49-F238E27FC236}">
                  <a16:creationId xmlns:a16="http://schemas.microsoft.com/office/drawing/2014/main" id="{D6748BFA-2832-223B-B126-C64BD822A13F}"/>
                </a:ext>
              </a:extLst>
            </p:cNvPr>
            <p:cNvSpPr txBox="1"/>
            <p:nvPr/>
          </p:nvSpPr>
          <p:spPr>
            <a:xfrm>
              <a:off x="7890453" y="5426660"/>
              <a:ext cx="1107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TR" sz="1200" dirty="0"/>
                <a:t>EBS Baskı ve Bilişim</a:t>
              </a:r>
            </a:p>
          </p:txBody>
        </p:sp>
        <p:sp>
          <p:nvSpPr>
            <p:cNvPr id="217" name="ZoneTexte 216">
              <a:extLst>
                <a:ext uri="{FF2B5EF4-FFF2-40B4-BE49-F238E27FC236}">
                  <a16:creationId xmlns:a16="http://schemas.microsoft.com/office/drawing/2014/main" id="{4E88E5CB-0FAC-FE98-9196-F9F1543F9E95}"/>
                </a:ext>
              </a:extLst>
            </p:cNvPr>
            <p:cNvSpPr txBox="1"/>
            <p:nvPr/>
          </p:nvSpPr>
          <p:spPr>
            <a:xfrm>
              <a:off x="4880996" y="6134469"/>
              <a:ext cx="1107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TR" sz="1200" dirty="0"/>
                <a:t>Endeks Bilişim</a:t>
              </a:r>
            </a:p>
          </p:txBody>
        </p:sp>
        <p:sp>
          <p:nvSpPr>
            <p:cNvPr id="218" name="ZoneTexte 217">
              <a:extLst>
                <a:ext uri="{FF2B5EF4-FFF2-40B4-BE49-F238E27FC236}">
                  <a16:creationId xmlns:a16="http://schemas.microsoft.com/office/drawing/2014/main" id="{FCD565D7-4275-9050-9736-6F07CA8B58C6}"/>
                </a:ext>
              </a:extLst>
            </p:cNvPr>
            <p:cNvSpPr txBox="1"/>
            <p:nvPr/>
          </p:nvSpPr>
          <p:spPr>
            <a:xfrm>
              <a:off x="6344668" y="6233580"/>
              <a:ext cx="11075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TR" sz="1200" dirty="0"/>
                <a:t>Tecera</a:t>
              </a:r>
            </a:p>
          </p:txBody>
        </p:sp>
        <p:sp>
          <p:nvSpPr>
            <p:cNvPr id="219" name="ZoneTexte 218">
              <a:extLst>
                <a:ext uri="{FF2B5EF4-FFF2-40B4-BE49-F238E27FC236}">
                  <a16:creationId xmlns:a16="http://schemas.microsoft.com/office/drawing/2014/main" id="{F73455D2-A56A-828F-A90B-6601FB29C66C}"/>
                </a:ext>
              </a:extLst>
            </p:cNvPr>
            <p:cNvSpPr txBox="1"/>
            <p:nvPr/>
          </p:nvSpPr>
          <p:spPr>
            <a:xfrm>
              <a:off x="5616991" y="6277275"/>
              <a:ext cx="11075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TR" sz="1200" dirty="0"/>
                <a:t>Genix</a:t>
              </a:r>
            </a:p>
          </p:txBody>
        </p:sp>
        <p:sp>
          <p:nvSpPr>
            <p:cNvPr id="220" name="ZoneTexte 219">
              <a:extLst>
                <a:ext uri="{FF2B5EF4-FFF2-40B4-BE49-F238E27FC236}">
                  <a16:creationId xmlns:a16="http://schemas.microsoft.com/office/drawing/2014/main" id="{0FD7906A-EC64-E88B-A962-4BEC8419B881}"/>
                </a:ext>
              </a:extLst>
            </p:cNvPr>
            <p:cNvSpPr txBox="1"/>
            <p:nvPr/>
          </p:nvSpPr>
          <p:spPr>
            <a:xfrm>
              <a:off x="5327612" y="88002"/>
              <a:ext cx="7996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TR" sz="1200" dirty="0"/>
                <a:t>Çetin Civata</a:t>
              </a:r>
            </a:p>
          </p:txBody>
        </p:sp>
        <p:sp>
          <p:nvSpPr>
            <p:cNvPr id="221" name="ZoneTexte 220">
              <a:extLst>
                <a:ext uri="{FF2B5EF4-FFF2-40B4-BE49-F238E27FC236}">
                  <a16:creationId xmlns:a16="http://schemas.microsoft.com/office/drawing/2014/main" id="{DBA7DA3E-0877-CE17-30D2-27644CB81AC8}"/>
                </a:ext>
              </a:extLst>
            </p:cNvPr>
            <p:cNvSpPr txBox="1"/>
            <p:nvPr/>
          </p:nvSpPr>
          <p:spPr>
            <a:xfrm>
              <a:off x="4343635" y="303622"/>
              <a:ext cx="9337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TR" sz="1200" dirty="0"/>
                <a:t>Civtec Civata</a:t>
              </a:r>
            </a:p>
          </p:txBody>
        </p:sp>
        <p:sp>
          <p:nvSpPr>
            <p:cNvPr id="222" name="ZoneTexte 221">
              <a:extLst>
                <a:ext uri="{FF2B5EF4-FFF2-40B4-BE49-F238E27FC236}">
                  <a16:creationId xmlns:a16="http://schemas.microsoft.com/office/drawing/2014/main" id="{F303A978-7C2A-1681-F8D4-D74BEB1CFE5C}"/>
                </a:ext>
              </a:extLst>
            </p:cNvPr>
            <p:cNvSpPr txBox="1"/>
            <p:nvPr/>
          </p:nvSpPr>
          <p:spPr>
            <a:xfrm>
              <a:off x="3429114" y="757786"/>
              <a:ext cx="1107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TR" sz="1200" dirty="0"/>
                <a:t>Tekno Bağlantı</a:t>
              </a:r>
            </a:p>
          </p:txBody>
        </p:sp>
        <p:sp>
          <p:nvSpPr>
            <p:cNvPr id="223" name="ZoneTexte 222">
              <a:extLst>
                <a:ext uri="{FF2B5EF4-FFF2-40B4-BE49-F238E27FC236}">
                  <a16:creationId xmlns:a16="http://schemas.microsoft.com/office/drawing/2014/main" id="{88757604-D479-FBD6-58C6-D3FA918E69ED}"/>
                </a:ext>
              </a:extLst>
            </p:cNvPr>
            <p:cNvSpPr txBox="1"/>
            <p:nvPr/>
          </p:nvSpPr>
          <p:spPr>
            <a:xfrm>
              <a:off x="2358711" y="1982203"/>
              <a:ext cx="1107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TR" sz="1200" dirty="0"/>
                <a:t>Tekno Metal Kaplama</a:t>
              </a:r>
            </a:p>
          </p:txBody>
        </p:sp>
        <p:sp>
          <p:nvSpPr>
            <p:cNvPr id="224" name="ZoneTexte 223">
              <a:extLst>
                <a:ext uri="{FF2B5EF4-FFF2-40B4-BE49-F238E27FC236}">
                  <a16:creationId xmlns:a16="http://schemas.microsoft.com/office/drawing/2014/main" id="{C2041580-83E2-CF3B-8649-69D9D159FFAF}"/>
                </a:ext>
              </a:extLst>
            </p:cNvPr>
            <p:cNvSpPr txBox="1"/>
            <p:nvPr/>
          </p:nvSpPr>
          <p:spPr>
            <a:xfrm>
              <a:off x="2096855" y="2718399"/>
              <a:ext cx="1107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TR" sz="1200" dirty="0"/>
                <a:t>Dresselhaus Çetin</a:t>
              </a:r>
            </a:p>
          </p:txBody>
        </p:sp>
        <p:sp>
          <p:nvSpPr>
            <p:cNvPr id="225" name="ZoneTexte 224">
              <a:extLst>
                <a:ext uri="{FF2B5EF4-FFF2-40B4-BE49-F238E27FC236}">
                  <a16:creationId xmlns:a16="http://schemas.microsoft.com/office/drawing/2014/main" id="{8AE14CE1-65A2-52E1-1C8B-BCF2272AB6C3}"/>
                </a:ext>
              </a:extLst>
            </p:cNvPr>
            <p:cNvSpPr txBox="1"/>
            <p:nvPr/>
          </p:nvSpPr>
          <p:spPr>
            <a:xfrm>
              <a:off x="2055901" y="3519101"/>
              <a:ext cx="1107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TR" sz="1200" dirty="0"/>
                <a:t>Çetin Schrauben</a:t>
              </a:r>
            </a:p>
          </p:txBody>
        </p:sp>
        <p:sp>
          <p:nvSpPr>
            <p:cNvPr id="226" name="ZoneTexte 225">
              <a:extLst>
                <a:ext uri="{FF2B5EF4-FFF2-40B4-BE49-F238E27FC236}">
                  <a16:creationId xmlns:a16="http://schemas.microsoft.com/office/drawing/2014/main" id="{AFBC39ED-2478-D841-02BD-061D23F1AD62}"/>
                </a:ext>
              </a:extLst>
            </p:cNvPr>
            <p:cNvSpPr txBox="1"/>
            <p:nvPr/>
          </p:nvSpPr>
          <p:spPr>
            <a:xfrm>
              <a:off x="2827757" y="1363069"/>
              <a:ext cx="1107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TR" sz="1200" dirty="0"/>
                <a:t>Mertsom Somun</a:t>
              </a:r>
            </a:p>
          </p:txBody>
        </p:sp>
        <p:sp>
          <p:nvSpPr>
            <p:cNvPr id="227" name="ZoneTexte 226">
              <a:extLst>
                <a:ext uri="{FF2B5EF4-FFF2-40B4-BE49-F238E27FC236}">
                  <a16:creationId xmlns:a16="http://schemas.microsoft.com/office/drawing/2014/main" id="{BCBDF133-1445-C697-A530-7A70801D0E7A}"/>
                </a:ext>
              </a:extLst>
            </p:cNvPr>
            <p:cNvSpPr txBox="1"/>
            <p:nvPr/>
          </p:nvSpPr>
          <p:spPr>
            <a:xfrm>
              <a:off x="3468529" y="5060121"/>
              <a:ext cx="11075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TR" sz="1200" dirty="0"/>
                <a:t>Markopoli</a:t>
              </a:r>
            </a:p>
          </p:txBody>
        </p:sp>
        <p:sp>
          <p:nvSpPr>
            <p:cNvPr id="228" name="ZoneTexte 227">
              <a:extLst>
                <a:ext uri="{FF2B5EF4-FFF2-40B4-BE49-F238E27FC236}">
                  <a16:creationId xmlns:a16="http://schemas.microsoft.com/office/drawing/2014/main" id="{933B0612-1915-D054-C49F-E6788A34E841}"/>
                </a:ext>
              </a:extLst>
            </p:cNvPr>
            <p:cNvSpPr txBox="1"/>
            <p:nvPr/>
          </p:nvSpPr>
          <p:spPr>
            <a:xfrm>
              <a:off x="2995658" y="4457904"/>
              <a:ext cx="11075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TR" sz="1200" dirty="0"/>
                <a:t>Öztec</a:t>
              </a:r>
            </a:p>
          </p:txBody>
        </p:sp>
        <p:sp>
          <p:nvSpPr>
            <p:cNvPr id="229" name="ZoneTexte 228">
              <a:extLst>
                <a:ext uri="{FF2B5EF4-FFF2-40B4-BE49-F238E27FC236}">
                  <a16:creationId xmlns:a16="http://schemas.microsoft.com/office/drawing/2014/main" id="{08CB4953-88C8-6553-174B-D66E2D9F0522}"/>
                </a:ext>
              </a:extLst>
            </p:cNvPr>
            <p:cNvSpPr txBox="1"/>
            <p:nvPr/>
          </p:nvSpPr>
          <p:spPr>
            <a:xfrm>
              <a:off x="3363895" y="3731488"/>
              <a:ext cx="1107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TR" sz="1200" dirty="0"/>
                <a:t>Uz</a:t>
              </a:r>
            </a:p>
            <a:p>
              <a:pPr algn="r"/>
              <a:r>
                <a:rPr lang="fr-TR" sz="1200" dirty="0"/>
                <a:t>Energy</a:t>
              </a:r>
            </a:p>
          </p:txBody>
        </p:sp>
        <p:sp>
          <p:nvSpPr>
            <p:cNvPr id="234" name="Accolade fermante 233">
              <a:extLst>
                <a:ext uri="{FF2B5EF4-FFF2-40B4-BE49-F238E27FC236}">
                  <a16:creationId xmlns:a16="http://schemas.microsoft.com/office/drawing/2014/main" id="{11334F17-36E6-488F-64C3-57741AC02990}"/>
                </a:ext>
              </a:extLst>
            </p:cNvPr>
            <p:cNvSpPr/>
            <p:nvPr/>
          </p:nvSpPr>
          <p:spPr>
            <a:xfrm flipH="1">
              <a:off x="1985234" y="3977200"/>
              <a:ext cx="200750" cy="415600"/>
            </a:xfrm>
            <a:prstGeom prst="rightBrace">
              <a:avLst>
                <a:gd name="adj1" fmla="val 21973"/>
                <a:gd name="adj2" fmla="val 50000"/>
              </a:avLst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TR"/>
            </a:p>
          </p:txBody>
        </p:sp>
        <p:sp>
          <p:nvSpPr>
            <p:cNvPr id="235" name="Accolade fermante 234">
              <a:extLst>
                <a:ext uri="{FF2B5EF4-FFF2-40B4-BE49-F238E27FC236}">
                  <a16:creationId xmlns:a16="http://schemas.microsoft.com/office/drawing/2014/main" id="{F0795C1B-4470-265C-AB8C-7479DA1FFF5E}"/>
                </a:ext>
              </a:extLst>
            </p:cNvPr>
            <p:cNvSpPr/>
            <p:nvPr/>
          </p:nvSpPr>
          <p:spPr>
            <a:xfrm flipH="1">
              <a:off x="1985235" y="4660752"/>
              <a:ext cx="200750" cy="902809"/>
            </a:xfrm>
            <a:prstGeom prst="rightBrace">
              <a:avLst>
                <a:gd name="adj1" fmla="val 21973"/>
                <a:gd name="adj2" fmla="val 50000"/>
              </a:avLst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TR"/>
            </a:p>
          </p:txBody>
        </p:sp>
        <p:sp>
          <p:nvSpPr>
            <p:cNvPr id="236" name="Accolade fermante 235">
              <a:extLst>
                <a:ext uri="{FF2B5EF4-FFF2-40B4-BE49-F238E27FC236}">
                  <a16:creationId xmlns:a16="http://schemas.microsoft.com/office/drawing/2014/main" id="{43A7BF67-62C3-2A4F-242B-2409A8873B00}"/>
                </a:ext>
              </a:extLst>
            </p:cNvPr>
            <p:cNvSpPr/>
            <p:nvPr/>
          </p:nvSpPr>
          <p:spPr>
            <a:xfrm flipH="1">
              <a:off x="1985234" y="303622"/>
              <a:ext cx="200750" cy="3527315"/>
            </a:xfrm>
            <a:prstGeom prst="rightBrace">
              <a:avLst>
                <a:gd name="adj1" fmla="val 21973"/>
                <a:gd name="adj2" fmla="val 50000"/>
              </a:avLst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TR"/>
            </a:p>
          </p:txBody>
        </p:sp>
        <p:sp>
          <p:nvSpPr>
            <p:cNvPr id="237" name="Accolade fermante 236">
              <a:extLst>
                <a:ext uri="{FF2B5EF4-FFF2-40B4-BE49-F238E27FC236}">
                  <a16:creationId xmlns:a16="http://schemas.microsoft.com/office/drawing/2014/main" id="{2CDA8343-A1C0-E0D0-3351-DA7C08E93C77}"/>
                </a:ext>
              </a:extLst>
            </p:cNvPr>
            <p:cNvSpPr/>
            <p:nvPr/>
          </p:nvSpPr>
          <p:spPr>
            <a:xfrm>
              <a:off x="10171056" y="1219451"/>
              <a:ext cx="200750" cy="4933210"/>
            </a:xfrm>
            <a:prstGeom prst="rightBrace">
              <a:avLst>
                <a:gd name="adj1" fmla="val 21973"/>
                <a:gd name="adj2" fmla="val 50000"/>
              </a:avLst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TR"/>
            </a:p>
          </p:txBody>
        </p:sp>
        <p:sp>
          <p:nvSpPr>
            <p:cNvPr id="238" name="ZoneTexte 237">
              <a:extLst>
                <a:ext uri="{FF2B5EF4-FFF2-40B4-BE49-F238E27FC236}">
                  <a16:creationId xmlns:a16="http://schemas.microsoft.com/office/drawing/2014/main" id="{7E6E53EE-6177-F4AE-F6DD-2EA2BFF32CB4}"/>
                </a:ext>
              </a:extLst>
            </p:cNvPr>
            <p:cNvSpPr txBox="1"/>
            <p:nvPr/>
          </p:nvSpPr>
          <p:spPr>
            <a:xfrm rot="5400000">
              <a:off x="9318102" y="3581562"/>
              <a:ext cx="25143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TR" sz="1200" spc="600" dirty="0"/>
                <a:t>TEKNOLOJİ</a:t>
              </a:r>
            </a:p>
          </p:txBody>
        </p:sp>
        <p:sp>
          <p:nvSpPr>
            <p:cNvPr id="239" name="ZoneTexte 238">
              <a:extLst>
                <a:ext uri="{FF2B5EF4-FFF2-40B4-BE49-F238E27FC236}">
                  <a16:creationId xmlns:a16="http://schemas.microsoft.com/office/drawing/2014/main" id="{44875CCD-C474-5441-3576-754F2EDF92E8}"/>
                </a:ext>
              </a:extLst>
            </p:cNvPr>
            <p:cNvSpPr txBox="1"/>
            <p:nvPr/>
          </p:nvSpPr>
          <p:spPr>
            <a:xfrm rot="16200000">
              <a:off x="441391" y="1836446"/>
              <a:ext cx="25143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TR" sz="1200" spc="600" dirty="0"/>
                <a:t>BAĞLANTI ELEMANLARI</a:t>
              </a:r>
            </a:p>
          </p:txBody>
        </p:sp>
        <p:sp>
          <p:nvSpPr>
            <p:cNvPr id="240" name="ZoneTexte 239">
              <a:extLst>
                <a:ext uri="{FF2B5EF4-FFF2-40B4-BE49-F238E27FC236}">
                  <a16:creationId xmlns:a16="http://schemas.microsoft.com/office/drawing/2014/main" id="{AC36C4A9-4A11-712F-A450-2C626BF6B91D}"/>
                </a:ext>
              </a:extLst>
            </p:cNvPr>
            <p:cNvSpPr txBox="1"/>
            <p:nvPr/>
          </p:nvSpPr>
          <p:spPr>
            <a:xfrm rot="16200000">
              <a:off x="802425" y="4886160"/>
              <a:ext cx="18033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TR" sz="1200" spc="600" dirty="0"/>
                <a:t>İNŞAAT EMLAK</a:t>
              </a:r>
            </a:p>
          </p:txBody>
        </p:sp>
        <p:sp>
          <p:nvSpPr>
            <p:cNvPr id="241" name="ZoneTexte 240">
              <a:extLst>
                <a:ext uri="{FF2B5EF4-FFF2-40B4-BE49-F238E27FC236}">
                  <a16:creationId xmlns:a16="http://schemas.microsoft.com/office/drawing/2014/main" id="{75769DA3-2AB9-2A5A-D592-D3B1612BBA83}"/>
                </a:ext>
              </a:extLst>
            </p:cNvPr>
            <p:cNvSpPr txBox="1"/>
            <p:nvPr/>
          </p:nvSpPr>
          <p:spPr>
            <a:xfrm rot="16200000">
              <a:off x="804283" y="3974280"/>
              <a:ext cx="18033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TR" sz="1200" spc="600" dirty="0"/>
                <a:t>ENJ.</a:t>
              </a:r>
            </a:p>
          </p:txBody>
        </p:sp>
      </p:grpSp>
      <p:sp>
        <p:nvSpPr>
          <p:cNvPr id="244" name="Rectangle 243">
            <a:extLst>
              <a:ext uri="{FF2B5EF4-FFF2-40B4-BE49-F238E27FC236}">
                <a16:creationId xmlns:a16="http://schemas.microsoft.com/office/drawing/2014/main" id="{D7034201-C8F9-5C7E-A658-6CC14160A50C}"/>
              </a:ext>
            </a:extLst>
          </p:cNvPr>
          <p:cNvSpPr/>
          <p:nvPr/>
        </p:nvSpPr>
        <p:spPr>
          <a:xfrm>
            <a:off x="496011" y="0"/>
            <a:ext cx="2438618" cy="200025"/>
          </a:xfrm>
          <a:prstGeom prst="rect">
            <a:avLst/>
          </a:prstGeom>
          <a:solidFill>
            <a:srgbClr val="619A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T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A24B0D-4B30-8C69-A31C-C85CA947FD8E}"/>
              </a:ext>
            </a:extLst>
          </p:cNvPr>
          <p:cNvSpPr txBox="1">
            <a:spLocks/>
          </p:cNvSpPr>
          <p:nvPr/>
        </p:nvSpPr>
        <p:spPr>
          <a:xfrm>
            <a:off x="603167" y="3429000"/>
            <a:ext cx="2355786" cy="3063875"/>
          </a:xfrm>
          <a:prstGeom prst="rect">
            <a:avLst/>
          </a:prstGeom>
        </p:spPr>
        <p:txBody>
          <a:bodyPr anchor="b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buNone/>
            </a:pPr>
            <a:r>
              <a:rPr lang="fr-FR" sz="1800" dirty="0" err="1">
                <a:latin typeface="Eurostile" panose="020B0504020202050204" pitchFamily="34" charset="77"/>
              </a:rPr>
              <a:t>Tecde</a:t>
            </a:r>
            <a:r>
              <a:rPr lang="fr-FR" sz="1800" dirty="0">
                <a:latin typeface="Eurostile" panose="020B0504020202050204" pitchFamily="34" charset="77"/>
              </a:rPr>
              <a:t> Group 1915’ten bu </a:t>
            </a:r>
            <a:r>
              <a:rPr lang="fr-FR" sz="1800" dirty="0" err="1">
                <a:latin typeface="Eurostile" panose="020B0504020202050204" pitchFamily="34" charset="77"/>
              </a:rPr>
              <a:t>yana</a:t>
            </a:r>
            <a:r>
              <a:rPr lang="fr-FR" sz="1800" dirty="0">
                <a:latin typeface="Eurostile" panose="020B0504020202050204" pitchFamily="34" charset="77"/>
              </a:rPr>
              <a:t> 100 </a:t>
            </a:r>
            <a:r>
              <a:rPr lang="fr-FR" sz="1800" dirty="0" err="1">
                <a:latin typeface="Eurostile" panose="020B0504020202050204" pitchFamily="34" charset="77"/>
              </a:rPr>
              <a:t>yılı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aşkın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süredir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ticari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hayatına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devam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etmektedir</a:t>
            </a:r>
            <a:r>
              <a:rPr lang="fr-FR" sz="1800" dirty="0">
                <a:latin typeface="Eurostile" panose="020B0504020202050204" pitchFamily="34" charset="77"/>
              </a:rPr>
              <a:t>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FR" sz="1800" dirty="0" err="1">
                <a:latin typeface="Eurostile" panose="020B0504020202050204" pitchFamily="34" charset="77"/>
              </a:rPr>
              <a:t>Grubun</a:t>
            </a:r>
            <a:r>
              <a:rPr lang="fr-FR" sz="1800" dirty="0">
                <a:latin typeface="Eurostile" panose="020B0504020202050204" pitchFamily="34" charset="77"/>
              </a:rPr>
              <a:t> amiral </a:t>
            </a:r>
            <a:r>
              <a:rPr lang="fr-FR" sz="1800" dirty="0" err="1">
                <a:latin typeface="Eurostile" panose="020B0504020202050204" pitchFamily="34" charset="77"/>
              </a:rPr>
              <a:t>gemisi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konumundaki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Çetin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Civata</a:t>
            </a:r>
            <a:r>
              <a:rPr lang="fr-FR" sz="1800" dirty="0">
                <a:latin typeface="Eurostile" panose="020B0504020202050204" pitchFamily="34" charset="77"/>
              </a:rPr>
              <a:t>; VW, Mercedes </a:t>
            </a:r>
            <a:r>
              <a:rPr lang="fr-FR" sz="1800" dirty="0" err="1">
                <a:latin typeface="Eurostile" panose="020B0504020202050204" pitchFamily="34" charset="77"/>
              </a:rPr>
              <a:t>ve</a:t>
            </a:r>
            <a:r>
              <a:rPr lang="fr-FR" sz="1800" dirty="0">
                <a:latin typeface="Eurostile" panose="020B0504020202050204" pitchFamily="34" charset="77"/>
              </a:rPr>
              <a:t> BSH </a:t>
            </a:r>
            <a:r>
              <a:rPr lang="fr-FR" sz="1800" dirty="0" err="1">
                <a:latin typeface="Eurostile" panose="020B0504020202050204" pitchFamily="34" charset="77"/>
              </a:rPr>
              <a:t>gibi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dünya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marklarının</a:t>
            </a:r>
            <a:r>
              <a:rPr lang="fr-FR" sz="1800" dirty="0">
                <a:latin typeface="Eurostile" panose="020B0504020202050204" pitchFamily="34" charset="77"/>
              </a:rPr>
              <a:t> en </a:t>
            </a:r>
            <a:r>
              <a:rPr lang="fr-FR" sz="1800" dirty="0" err="1">
                <a:latin typeface="Eurostile" panose="020B0504020202050204" pitchFamily="34" charset="77"/>
              </a:rPr>
              <a:t>önemli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tedarikçilerindendir</a:t>
            </a:r>
            <a:r>
              <a:rPr lang="fr-FR" sz="1800" dirty="0">
                <a:latin typeface="Eurostile" panose="020B0504020202050204" pitchFamily="34" charset="77"/>
              </a:rPr>
              <a:t>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FR" sz="1800" dirty="0" err="1">
                <a:latin typeface="Eurostile" panose="020B0504020202050204" pitchFamily="34" charset="77"/>
              </a:rPr>
              <a:t>Grup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bağlantı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elemanları</a:t>
            </a:r>
            <a:r>
              <a:rPr lang="fr-FR" sz="1800" dirty="0">
                <a:latin typeface="Eurostile" panose="020B0504020202050204" pitchFamily="34" charset="77"/>
              </a:rPr>
              <a:t>, </a:t>
            </a:r>
            <a:r>
              <a:rPr lang="fr-FR" sz="1800" dirty="0" err="1">
                <a:latin typeface="Eurostile" panose="020B0504020202050204" pitchFamily="34" charset="77"/>
              </a:rPr>
              <a:t>inşaat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enerji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ve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bilişim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sektörlerinde</a:t>
            </a:r>
            <a:r>
              <a:rPr lang="fr-FR" sz="1800" dirty="0">
                <a:latin typeface="Eurostile" panose="020B0504020202050204" pitchFamily="34" charset="77"/>
              </a:rPr>
              <a:t> 21 </a:t>
            </a:r>
            <a:r>
              <a:rPr lang="fr-FR" sz="1800" dirty="0" err="1">
                <a:latin typeface="Eurostile" panose="020B0504020202050204" pitchFamily="34" charset="77"/>
              </a:rPr>
              <a:t>firma</a:t>
            </a:r>
            <a:r>
              <a:rPr lang="fr-FR" sz="1800" dirty="0">
                <a:latin typeface="Eurostile" panose="020B0504020202050204" pitchFamily="34" charset="77"/>
              </a:rPr>
              <a:t> ile </a:t>
            </a:r>
            <a:r>
              <a:rPr lang="fr-FR" sz="1800" dirty="0" err="1">
                <a:latin typeface="Eurostile" panose="020B0504020202050204" pitchFamily="34" charset="77"/>
              </a:rPr>
              <a:t>faaliyet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göstermektedir</a:t>
            </a:r>
            <a:r>
              <a:rPr lang="fr-FR" sz="1800" dirty="0">
                <a:latin typeface="Eurostile" panose="020B0504020202050204" pitchFamily="34" charset="77"/>
              </a:rPr>
              <a:t>.</a:t>
            </a:r>
            <a:endParaRPr lang="fr-TR" sz="1800" dirty="0">
              <a:latin typeface="Eurostile" panose="020B0504020202050204" pitchFamily="34" charset="77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B3F9AA2E-A16F-84EC-0ADB-70B2BAFD8919}"/>
              </a:ext>
            </a:extLst>
          </p:cNvPr>
          <p:cNvSpPr txBox="1">
            <a:spLocks/>
          </p:cNvSpPr>
          <p:nvPr/>
        </p:nvSpPr>
        <p:spPr>
          <a:xfrm>
            <a:off x="496012" y="365125"/>
            <a:ext cx="2438618" cy="3063875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T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ptos Narrow" panose="020B0004020202020204" pitchFamily="34" charset="0"/>
              </a:rPr>
              <a:t>Tecde Group</a:t>
            </a:r>
          </a:p>
        </p:txBody>
      </p:sp>
    </p:spTree>
    <p:extLst>
      <p:ext uri="{BB962C8B-B14F-4D97-AF65-F5344CB8AC3E}">
        <p14:creationId xmlns:p14="http://schemas.microsoft.com/office/powerpoint/2010/main" val="1812631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35319E-7F7E-0509-222C-F85C377BA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012" y="365125"/>
            <a:ext cx="2462942" cy="3063875"/>
          </a:xfrm>
        </p:spPr>
        <p:txBody>
          <a:bodyPr anchor="t">
            <a:noAutofit/>
          </a:bodyPr>
          <a:lstStyle/>
          <a:p>
            <a:r>
              <a:rPr lang="fr-TR" sz="3200" dirty="0">
                <a:solidFill>
                  <a:srgbClr val="FF0000"/>
                </a:solidFill>
                <a:latin typeface="Aptos Narrow" panose="020B0004020202020204" pitchFamily="34" charset="0"/>
              </a:rPr>
              <a:t>Aidata</a:t>
            </a:r>
            <a:endParaRPr lang="fr-TR" sz="3200" dirty="0">
              <a:latin typeface="Aptos Narrow" panose="020B0004020202020204" pitchFamily="34" charset="0"/>
            </a:endParaRPr>
          </a:p>
        </p:txBody>
      </p:sp>
      <p:pic>
        <p:nvPicPr>
          <p:cNvPr id="5" name="Image 4" descr="Une image contenant affichage, Appareil de présentation, Écran plat, télévision&#10;&#10;Le contenu généré par l’IA peut être incorrect.">
            <a:extLst>
              <a:ext uri="{FF2B5EF4-FFF2-40B4-BE49-F238E27FC236}">
                <a16:creationId xmlns:a16="http://schemas.microsoft.com/office/drawing/2014/main" id="{021B0DD5-DC0B-B14E-D46C-3D6701DA3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897" y="100012"/>
            <a:ext cx="6492875" cy="6492875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2F953A1E-629D-351C-398E-28E00A248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26384" y="6058334"/>
            <a:ext cx="1421115" cy="5071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28854B7-AC89-C1A9-D270-2F78D90E7A29}"/>
              </a:ext>
            </a:extLst>
          </p:cNvPr>
          <p:cNvSpPr/>
          <p:nvPr/>
        </p:nvSpPr>
        <p:spPr>
          <a:xfrm>
            <a:off x="496011" y="0"/>
            <a:ext cx="2438618" cy="200025"/>
          </a:xfrm>
          <a:prstGeom prst="rect">
            <a:avLst/>
          </a:prstGeom>
          <a:solidFill>
            <a:srgbClr val="619A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T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CC4ED1-F0EF-D63E-C4D8-5F3C0949062E}"/>
              </a:ext>
            </a:extLst>
          </p:cNvPr>
          <p:cNvSpPr txBox="1">
            <a:spLocks/>
          </p:cNvSpPr>
          <p:nvPr/>
        </p:nvSpPr>
        <p:spPr>
          <a:xfrm>
            <a:off x="603167" y="3429000"/>
            <a:ext cx="2355786" cy="3063875"/>
          </a:xfrm>
          <a:prstGeom prst="rect">
            <a:avLst/>
          </a:prstGeom>
        </p:spPr>
        <p:txBody>
          <a:bodyPr anchor="b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buNone/>
            </a:pPr>
            <a:r>
              <a:rPr lang="fr-FR" sz="1800" dirty="0" err="1">
                <a:latin typeface="Eurostile" panose="020B0504020202050204" pitchFamily="34" charset="77"/>
              </a:rPr>
              <a:t>Aidata</a:t>
            </a:r>
            <a:r>
              <a:rPr lang="fr-FR" sz="1800" dirty="0">
                <a:latin typeface="Eurostile" panose="020B0504020202050204" pitchFamily="34" charset="77"/>
              </a:rPr>
              <a:t>, </a:t>
            </a:r>
            <a:r>
              <a:rPr lang="fr-FR" sz="1800" dirty="0" err="1">
                <a:latin typeface="Eurostile" panose="020B0504020202050204" pitchFamily="34" charset="77"/>
              </a:rPr>
              <a:t>Türkiye’nin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ilk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bilgisayar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markası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olup</a:t>
            </a:r>
            <a:r>
              <a:rPr lang="fr-FR" sz="1800" dirty="0">
                <a:latin typeface="Eurostile" panose="020B0504020202050204" pitchFamily="34" charset="77"/>
              </a:rPr>
              <a:t>, </a:t>
            </a:r>
            <a:r>
              <a:rPr lang="fr-FR" sz="1800" dirty="0" err="1">
                <a:latin typeface="Eurostile" panose="020B0504020202050204" pitchFamily="34" charset="77"/>
              </a:rPr>
              <a:t>ilk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Aidata</a:t>
            </a:r>
            <a:r>
              <a:rPr lang="fr-FR" sz="1800" dirty="0">
                <a:latin typeface="Eurostile" panose="020B0504020202050204" pitchFamily="34" charset="77"/>
              </a:rPr>
              <a:t> marka </a:t>
            </a:r>
            <a:r>
              <a:rPr lang="fr-FR" sz="1800" dirty="0" err="1">
                <a:latin typeface="Eurostile" panose="020B0504020202050204" pitchFamily="34" charset="77"/>
              </a:rPr>
              <a:t>bilgisayarı</a:t>
            </a:r>
            <a:r>
              <a:rPr lang="fr-FR" sz="1800" dirty="0">
                <a:latin typeface="Eurostile" panose="020B0504020202050204" pitchFamily="34" charset="77"/>
              </a:rPr>
              <a:t> 1989 </a:t>
            </a:r>
            <a:r>
              <a:rPr lang="fr-FR" sz="1800" dirty="0" err="1">
                <a:latin typeface="Eurostile" panose="020B0504020202050204" pitchFamily="34" charset="77"/>
              </a:rPr>
              <a:t>yılında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üretmiştir</a:t>
            </a:r>
            <a:r>
              <a:rPr lang="fr-FR" sz="1800" dirty="0">
                <a:latin typeface="Eurostile" panose="020B0504020202050204" pitchFamily="34" charset="77"/>
              </a:rPr>
              <a:t>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FR" sz="1800" dirty="0">
                <a:latin typeface="Eurostile" panose="020B0504020202050204" pitchFamily="34" charset="77"/>
              </a:rPr>
              <a:t>O </a:t>
            </a:r>
            <a:r>
              <a:rPr lang="fr-FR" sz="1800" dirty="0" err="1">
                <a:latin typeface="Eurostile" panose="020B0504020202050204" pitchFamily="34" charset="77"/>
              </a:rPr>
              <a:t>günden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bugüne</a:t>
            </a:r>
            <a:r>
              <a:rPr lang="fr-FR" sz="1800" dirty="0">
                <a:latin typeface="Eurostile" panose="020B0504020202050204" pitchFamily="34" charset="77"/>
              </a:rPr>
              <a:t> 40 </a:t>
            </a:r>
            <a:r>
              <a:rPr lang="fr-FR" sz="1800" dirty="0" err="1">
                <a:latin typeface="Eurostile" panose="020B0504020202050204" pitchFamily="34" charset="77"/>
              </a:rPr>
              <a:t>yıla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yakın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tecrübesiyle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üretim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ve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teknik</a:t>
            </a:r>
            <a:r>
              <a:rPr lang="fr-FR" sz="1800" dirty="0">
                <a:latin typeface="Eurostile" panose="020B0504020202050204" pitchFamily="34" charset="77"/>
              </a:rPr>
              <a:t> servis </a:t>
            </a:r>
            <a:r>
              <a:rPr lang="fr-FR" sz="1800" dirty="0" err="1">
                <a:latin typeface="Eurostile" panose="020B0504020202050204" pitchFamily="34" charset="77"/>
              </a:rPr>
              <a:t>faaliyetlerine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devam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etmektedir</a:t>
            </a:r>
            <a:r>
              <a:rPr lang="fr-FR" sz="1800" dirty="0">
                <a:latin typeface="Eurostile" panose="020B0504020202050204" pitchFamily="34" charset="77"/>
              </a:rPr>
              <a:t>.</a:t>
            </a:r>
            <a:endParaRPr lang="fr-TR" sz="1800" dirty="0">
              <a:latin typeface="Eurostile" panose="020B050402020205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86715428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95C15-B0FE-1C8F-E0E6-FC9A0D6C1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3708ED-53FE-FAF7-F43D-98E4B5B1B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012" y="365125"/>
            <a:ext cx="2438618" cy="3063875"/>
          </a:xfrm>
        </p:spPr>
        <p:txBody>
          <a:bodyPr anchor="t">
            <a:noAutofit/>
          </a:bodyPr>
          <a:lstStyle/>
          <a:p>
            <a:r>
              <a:rPr lang="fr-TR" sz="3200" dirty="0">
                <a:solidFill>
                  <a:srgbClr val="FF0000"/>
                </a:solidFill>
                <a:latin typeface="Aptos Narrow" panose="020B0004020202020204" pitchFamily="34" charset="0"/>
              </a:rPr>
              <a:t>Portföy</a:t>
            </a:r>
            <a:endParaRPr lang="fr-TR" sz="3200" dirty="0">
              <a:latin typeface="Aptos Narrow" panose="020B0004020202020204" pitchFamily="34" charset="0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359D4FB-99E4-AF9D-F4FA-1304F97D8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6384" y="6058334"/>
            <a:ext cx="1421115" cy="5071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8D0894-856D-BAB7-946E-C08339C3FD63}"/>
              </a:ext>
            </a:extLst>
          </p:cNvPr>
          <p:cNvSpPr/>
          <p:nvPr/>
        </p:nvSpPr>
        <p:spPr>
          <a:xfrm>
            <a:off x="496011" y="0"/>
            <a:ext cx="2438618" cy="200025"/>
          </a:xfrm>
          <a:prstGeom prst="rect">
            <a:avLst/>
          </a:prstGeom>
          <a:solidFill>
            <a:srgbClr val="619A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T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D325AF-E28C-9FFD-DE52-4119E26AF427}"/>
              </a:ext>
            </a:extLst>
          </p:cNvPr>
          <p:cNvSpPr txBox="1">
            <a:spLocks/>
          </p:cNvSpPr>
          <p:nvPr/>
        </p:nvSpPr>
        <p:spPr>
          <a:xfrm>
            <a:off x="603167" y="3429000"/>
            <a:ext cx="2355786" cy="3063875"/>
          </a:xfrm>
          <a:prstGeom prst="rect">
            <a:avLst/>
          </a:prstGeom>
        </p:spPr>
        <p:txBody>
          <a:bodyPr anchor="b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buNone/>
            </a:pPr>
            <a:r>
              <a:rPr lang="fr-FR" sz="1800" dirty="0" err="1">
                <a:latin typeface="Eurostile" panose="020B0504020202050204" pitchFamily="34" charset="77"/>
              </a:rPr>
              <a:t>Bakanlıklar</a:t>
            </a:r>
            <a:endParaRPr lang="fr-FR" sz="1800" dirty="0">
              <a:latin typeface="Eurostile" panose="020B0504020202050204" pitchFamily="34" charset="77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fr-FR" sz="1800" dirty="0">
                <a:latin typeface="Eurostile" panose="020B0504020202050204" pitchFamily="34" charset="77"/>
              </a:rPr>
              <a:t>MEB </a:t>
            </a:r>
            <a:r>
              <a:rPr lang="fr-FR" sz="1800" dirty="0" err="1">
                <a:latin typeface="Eurostile" panose="020B0504020202050204" pitchFamily="34" charset="77"/>
              </a:rPr>
              <a:t>Yeğitek</a:t>
            </a:r>
            <a:endParaRPr lang="fr-FR" sz="1800" dirty="0">
              <a:latin typeface="Eurostile" panose="020B0504020202050204" pitchFamily="34" charset="77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fr-FR" sz="1800" dirty="0">
                <a:latin typeface="Eurostile" panose="020B0504020202050204" pitchFamily="34" charset="77"/>
              </a:rPr>
              <a:t>Türk Telekom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FR" sz="1800" dirty="0" err="1">
                <a:latin typeface="Eurostile" panose="020B0504020202050204" pitchFamily="34" charset="77"/>
              </a:rPr>
              <a:t>Türksat</a:t>
            </a:r>
            <a:endParaRPr lang="fr-FR" sz="1800" dirty="0">
              <a:latin typeface="Eurostile" panose="020B0504020202050204" pitchFamily="34" charset="77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fr-FR" sz="1800" dirty="0" err="1">
                <a:latin typeface="Eurostile" panose="020B0504020202050204" pitchFamily="34" charset="77"/>
              </a:rPr>
              <a:t>Kamu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ve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özel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sekte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geniş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müşteri</a:t>
            </a:r>
            <a:r>
              <a:rPr lang="fr-FR" sz="1800" dirty="0">
                <a:latin typeface="Eurostile" panose="020B0504020202050204" pitchFamily="34" charset="77"/>
              </a:rPr>
              <a:t> </a:t>
            </a:r>
            <a:r>
              <a:rPr lang="fr-FR" sz="1800" dirty="0" err="1">
                <a:latin typeface="Eurostile" panose="020B0504020202050204" pitchFamily="34" charset="77"/>
              </a:rPr>
              <a:t>portföyü</a:t>
            </a:r>
            <a:endParaRPr lang="fr-FR" sz="1800" dirty="0">
              <a:latin typeface="Eurostile" panose="020B0504020202050204" pitchFamily="34" charset="77"/>
            </a:endParaRPr>
          </a:p>
        </p:txBody>
      </p:sp>
      <p:pic>
        <p:nvPicPr>
          <p:cNvPr id="6" name="Image 5" descr="Une image contenant plein air, Véhicule terrestre, route, voiture&#10;&#10;Le contenu généré par l’IA peut être incorrect.">
            <a:extLst>
              <a:ext uri="{FF2B5EF4-FFF2-40B4-BE49-F238E27FC236}">
                <a16:creationId xmlns:a16="http://schemas.microsoft.com/office/drawing/2014/main" id="{7C5718C2-A45F-FD76-27D3-1C5B0947DF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159"/>
          <a:stretch>
            <a:fillRect/>
          </a:stretch>
        </p:blipFill>
        <p:spPr>
          <a:xfrm>
            <a:off x="3975099" y="3209853"/>
            <a:ext cx="7772400" cy="2747587"/>
          </a:xfrm>
          <a:prstGeom prst="rect">
            <a:avLst/>
          </a:prstGeom>
        </p:spPr>
      </p:pic>
      <p:pic>
        <p:nvPicPr>
          <p:cNvPr id="9" name="Image 8" descr="Une image contenant plein air, bâtiment, ciel, véhicule&#10;&#10;Le contenu généré par l’IA peut être incorrect.">
            <a:extLst>
              <a:ext uri="{FF2B5EF4-FFF2-40B4-BE49-F238E27FC236}">
                <a16:creationId xmlns:a16="http://schemas.microsoft.com/office/drawing/2014/main" id="{B0F60131-6386-835F-1476-C3EBF8D918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489" b="25808"/>
          <a:stretch>
            <a:fillRect/>
          </a:stretch>
        </p:blipFill>
        <p:spPr>
          <a:xfrm>
            <a:off x="3975099" y="498765"/>
            <a:ext cx="7772400" cy="26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41750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35319E-7F7E-0509-222C-F85C377BA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012" y="365125"/>
            <a:ext cx="2438618" cy="3063875"/>
          </a:xfrm>
        </p:spPr>
        <p:txBody>
          <a:bodyPr anchor="t">
            <a:noAutofit/>
          </a:bodyPr>
          <a:lstStyle/>
          <a:p>
            <a:r>
              <a:rPr lang="fr-F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tos Narrow" panose="020B0004020202020204" pitchFamily="34" charset="0"/>
              </a:rPr>
              <a:t>Ü</a:t>
            </a:r>
            <a:r>
              <a:rPr lang="fr-T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ptos Narrow" panose="020B0004020202020204" pitchFamily="34" charset="0"/>
              </a:rPr>
              <a:t>rün Gamı</a:t>
            </a:r>
          </a:p>
        </p:txBody>
      </p:sp>
      <p:pic>
        <p:nvPicPr>
          <p:cNvPr id="27" name="Image 26" descr="Une image contenant ordinateur, affichage, Caractère coloré, Appareil de présentation&#10;&#10;Le contenu généré par l’IA peut être incorrect.">
            <a:extLst>
              <a:ext uri="{FF2B5EF4-FFF2-40B4-BE49-F238E27FC236}">
                <a16:creationId xmlns:a16="http://schemas.microsoft.com/office/drawing/2014/main" id="{30F002F4-2FFF-20E3-1EE8-1AD362BA8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541" y="757326"/>
            <a:ext cx="7772400" cy="5181600"/>
          </a:xfrm>
          <a:prstGeom prst="rect">
            <a:avLst/>
          </a:prstGeom>
        </p:spPr>
      </p:pic>
      <p:pic>
        <p:nvPicPr>
          <p:cNvPr id="31" name="Image 30" descr="Une image contenant texte, affichage, Périphérique de sortie, Appareil de présentation&#10;&#10;Le contenu généré par l’IA peut être incorrect.">
            <a:extLst>
              <a:ext uri="{FF2B5EF4-FFF2-40B4-BE49-F238E27FC236}">
                <a16:creationId xmlns:a16="http://schemas.microsoft.com/office/drawing/2014/main" id="{C8642338-12C1-2F01-54B7-7703C0DA1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394" y="2615619"/>
            <a:ext cx="3747777" cy="3747777"/>
          </a:xfrm>
          <a:prstGeom prst="rect">
            <a:avLst/>
          </a:prstGeom>
        </p:spPr>
      </p:pic>
      <p:pic>
        <p:nvPicPr>
          <p:cNvPr id="23" name="Image 22" descr="Une image contenant Écran plat, écran, Périphérique de sortie, ordinateur&#10;&#10;Le contenu généré par l’IA peut être incorrect.">
            <a:extLst>
              <a:ext uri="{FF2B5EF4-FFF2-40B4-BE49-F238E27FC236}">
                <a16:creationId xmlns:a16="http://schemas.microsoft.com/office/drawing/2014/main" id="{45BA0AAC-F422-C064-9318-8FED1DE53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786" y="3232783"/>
            <a:ext cx="3754037" cy="2867891"/>
          </a:xfrm>
          <a:prstGeom prst="rect">
            <a:avLst/>
          </a:prstGeom>
        </p:spPr>
      </p:pic>
      <p:pic>
        <p:nvPicPr>
          <p:cNvPr id="13" name="Image 12" descr="Une image contenant Appareil électronique, Appareils électroniques, capture d’écran, gadget&#10;&#10;Le contenu généré par l’IA peut être incorrect.">
            <a:extLst>
              <a:ext uri="{FF2B5EF4-FFF2-40B4-BE49-F238E27FC236}">
                <a16:creationId xmlns:a16="http://schemas.microsoft.com/office/drawing/2014/main" id="{365C6063-36AB-AA65-5631-7289351C82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2840" y="4034241"/>
            <a:ext cx="2621020" cy="2621020"/>
          </a:xfrm>
          <a:prstGeom prst="rect">
            <a:avLst/>
          </a:prstGeom>
        </p:spPr>
      </p:pic>
      <p:pic>
        <p:nvPicPr>
          <p:cNvPr id="17" name="Image 16" descr="Une image contenant Appareils électroniques, routeur, Appareil électronique, ordinateur&#10;&#10;Le contenu généré par l’IA peut être incorrect.">
            <a:extLst>
              <a:ext uri="{FF2B5EF4-FFF2-40B4-BE49-F238E27FC236}">
                <a16:creationId xmlns:a16="http://schemas.microsoft.com/office/drawing/2014/main" id="{20B8FAFD-0428-BD40-2DE1-DF84BF294F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4276" y="4215529"/>
            <a:ext cx="2381138" cy="2381138"/>
          </a:xfrm>
          <a:prstGeom prst="rect">
            <a:avLst/>
          </a:prstGeom>
        </p:spPr>
      </p:pic>
      <p:pic>
        <p:nvPicPr>
          <p:cNvPr id="25" name="Image 24" descr="Une image contenant Électroménager, électroménager, climatiseur, conception&#10;&#10;Le contenu généré par l’IA peut être incorrect.">
            <a:extLst>
              <a:ext uri="{FF2B5EF4-FFF2-40B4-BE49-F238E27FC236}">
                <a16:creationId xmlns:a16="http://schemas.microsoft.com/office/drawing/2014/main" id="{9B10FAEA-D984-CEFA-27B2-1B0907BDBE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4838" y="2306490"/>
            <a:ext cx="4570961" cy="4570961"/>
          </a:xfrm>
          <a:prstGeom prst="rect">
            <a:avLst/>
          </a:prstGeom>
        </p:spPr>
      </p:pic>
      <p:pic>
        <p:nvPicPr>
          <p:cNvPr id="15" name="Image 14" descr="Une image contenant smartphone, gadget, Appareil électronique, Appareil de communications portable&#10;&#10;Le contenu généré par l’IA peut être incorrect.">
            <a:extLst>
              <a:ext uri="{FF2B5EF4-FFF2-40B4-BE49-F238E27FC236}">
                <a16:creationId xmlns:a16="http://schemas.microsoft.com/office/drawing/2014/main" id="{0CEA7F6E-DFFC-A364-BD96-399F66CEE8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68808" y="2306490"/>
            <a:ext cx="2536265" cy="14266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28854B7-AC89-C1A9-D270-2F78D90E7A29}"/>
              </a:ext>
            </a:extLst>
          </p:cNvPr>
          <p:cNvSpPr/>
          <p:nvPr/>
        </p:nvSpPr>
        <p:spPr>
          <a:xfrm>
            <a:off x="496011" y="0"/>
            <a:ext cx="2438618" cy="200025"/>
          </a:xfrm>
          <a:prstGeom prst="rect">
            <a:avLst/>
          </a:prstGeom>
          <a:solidFill>
            <a:srgbClr val="619A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TR"/>
          </a:p>
        </p:txBody>
      </p:sp>
      <p:pic>
        <p:nvPicPr>
          <p:cNvPr id="4" name="Image 3" descr="Une image contenant cadre photo, capture d’écran, ordinateur, Rectangle&#10;&#10;Le contenu généré par l’IA peut être incorrect.">
            <a:extLst>
              <a:ext uri="{FF2B5EF4-FFF2-40B4-BE49-F238E27FC236}">
                <a16:creationId xmlns:a16="http://schemas.microsoft.com/office/drawing/2014/main" id="{C7BE5D29-15E9-582B-B05A-9940FB4E54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6" b="91981" l="4400" r="94600">
                        <a14:foregroundMark x1="11800" y1="13679" x2="6600" y2="20519"/>
                        <a14:foregroundMark x1="6600" y1="20519" x2="6570" y2="21226"/>
                        <a14:foregroundMark x1="8220" y1="40566" x2="8400" y2="41509"/>
                        <a14:foregroundMark x1="8400" y1="41509" x2="18200" y2="42689"/>
                        <a14:foregroundMark x1="18200" y1="42689" x2="26000" y2="35142"/>
                        <a14:foregroundMark x1="26000" y1="35142" x2="27800" y2="25236"/>
                        <a14:foregroundMark x1="27800" y1="25236" x2="24000" y2="15802"/>
                        <a14:foregroundMark x1="24000" y1="15802" x2="10800" y2="12972"/>
                        <a14:foregroundMark x1="7745" y1="40566" x2="7214" y2="51755"/>
                        <a14:foregroundMark x1="9000" y1="14151" x2="8664" y2="21226"/>
                        <a14:foregroundMark x1="8627" y1="78686" x2="10000" y2="81840"/>
                        <a14:foregroundMark x1="10000" y1="81840" x2="27000" y2="84198"/>
                        <a14:foregroundMark x1="27000" y1="84198" x2="11400" y2="65802"/>
                        <a14:foregroundMark x1="11400" y1="65802" x2="9155" y2="64970"/>
                        <a14:foregroundMark x1="50800" y1="12028" x2="91000" y2="14623"/>
                        <a14:foregroundMark x1="91000" y1="14623" x2="91800" y2="30425"/>
                        <a14:foregroundMark x1="94600" y1="16745" x2="93400" y2="32075"/>
                        <a14:foregroundMark x1="94200" y1="16274" x2="88800" y2="9906"/>
                        <a14:foregroundMark x1="88800" y1="9906" x2="82600" y2="10849"/>
                        <a14:foregroundMark x1="93800" y1="32783" x2="93600" y2="80425"/>
                        <a14:foregroundMark x1="93600" y1="78774" x2="93200" y2="88443"/>
                        <a14:foregroundMark x1="93200" y1="88443" x2="88800" y2="91745"/>
                        <a14:foregroundMark x1="86800" y1="91981" x2="85880" y2="91923"/>
                        <a14:foregroundMark x1="58200" y1="88679" x2="25600" y2="84198"/>
                        <a14:foregroundMark x1="13200" y1="18632" x2="10600" y2="22877"/>
                        <a14:foregroundMark x1="13200" y1="19104" x2="11800" y2="19575"/>
                        <a14:foregroundMark x1="21000" y1="13679" x2="27400" y2="12972"/>
                        <a14:foregroundMark x1="21000" y1="13679" x2="45200" y2="11792"/>
                        <a14:foregroundMark x1="45200" y1="11792" x2="53000" y2="12500"/>
                        <a14:foregroundMark x1="92600" y1="10849" x2="94000" y2="15802"/>
                        <a14:foregroundMark x1="94200" y1="11557" x2="94000" y2="15094"/>
                        <a14:foregroundMark x1="14600" y1="17689" x2="12200" y2="19811"/>
                        <a14:backgroundMark x1="8917" y1="82445" x2="9000" y2="82783"/>
                        <a14:backgroundMark x1="9000" y1="82783" x2="9415" y2="82842"/>
                        <a14:backgroundMark x1="58471" y1="89219" x2="76275" y2="92566"/>
                        <a14:backgroundMark x1="87059" y1="92478" x2="88868" y2="91826"/>
                        <a14:backgroundMark x1="93468" y1="32781" x2="93452" y2="32081"/>
                        <a14:backgroundMark x1="5800" y1="22406" x2="5400" y2="32311"/>
                        <a14:backgroundMark x1="5400" y1="32311" x2="5800" y2="33255"/>
                        <a14:backgroundMark x1="6200" y1="22877" x2="6000" y2="27594"/>
                        <a14:backgroundMark x1="6000" y1="21226" x2="6000" y2="30896"/>
                        <a14:backgroundMark x1="5800" y1="33962" x2="5800" y2="40566"/>
                        <a14:backgroundMark x1="5400" y1="32075" x2="5800" y2="35142"/>
                        <a14:backgroundMark x1="6200" y1="53302" x2="5200" y2="79245"/>
                        <a14:backgroundMark x1="6200" y1="51887" x2="6400" y2="54009"/>
                        <a14:backgroundMark x1="6000" y1="23113" x2="5400" y2="21462"/>
                        <a14:backgroundMark x1="74600" y1="91509" x2="78200" y2="91981"/>
                        <a14:backgroundMark x1="78200" y1="91981" x2="83200" y2="92689"/>
                        <a14:backgroundMark x1="83400" y1="92217" x2="85200" y2="92925"/>
                        <a14:backgroundMark x1="6000" y1="21226" x2="5800" y2="24292"/>
                        <a14:backgroundMark x1="6000" y1="24057" x2="6000" y2="20047"/>
                        <a14:backgroundMark x1="6200" y1="21226" x2="6000" y2="228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8897" y="2474872"/>
            <a:ext cx="1598044" cy="135514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6829DFD-F88C-A602-EE6B-3837D36953CC}"/>
              </a:ext>
            </a:extLst>
          </p:cNvPr>
          <p:cNvSpPr txBox="1"/>
          <p:nvPr/>
        </p:nvSpPr>
        <p:spPr>
          <a:xfrm>
            <a:off x="265786" y="2955784"/>
            <a:ext cx="1007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TR" sz="1200" i="1" dirty="0"/>
              <a:t>Monitörler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478EFB3-4D69-7228-EF4F-26E8B6A4EB99}"/>
              </a:ext>
            </a:extLst>
          </p:cNvPr>
          <p:cNvSpPr txBox="1"/>
          <p:nvPr/>
        </p:nvSpPr>
        <p:spPr>
          <a:xfrm>
            <a:off x="3424621" y="766766"/>
            <a:ext cx="1424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TR" sz="1200" i="1" dirty="0"/>
              <a:t>Etkileşimli Tahtalar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294DE00-9386-0685-D94A-8856886D24D9}"/>
              </a:ext>
            </a:extLst>
          </p:cNvPr>
          <p:cNvSpPr txBox="1"/>
          <p:nvPr/>
        </p:nvSpPr>
        <p:spPr>
          <a:xfrm>
            <a:off x="2504231" y="2798618"/>
            <a:ext cx="660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TR" sz="1200" i="1" dirty="0"/>
              <a:t>AIO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9B4BF2A-1416-496A-40AC-24DBDD267856}"/>
              </a:ext>
            </a:extLst>
          </p:cNvPr>
          <p:cNvSpPr txBox="1"/>
          <p:nvPr/>
        </p:nvSpPr>
        <p:spPr>
          <a:xfrm>
            <a:off x="5985164" y="6109854"/>
            <a:ext cx="1779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TR" sz="1200" i="1" dirty="0"/>
              <a:t>SFF/OPS/Desktop PCler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4C6FECA-8F15-3433-7C9F-0ADE379318E8}"/>
              </a:ext>
            </a:extLst>
          </p:cNvPr>
          <p:cNvSpPr txBox="1"/>
          <p:nvPr/>
        </p:nvSpPr>
        <p:spPr>
          <a:xfrm>
            <a:off x="10849960" y="1985497"/>
            <a:ext cx="1251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TR" sz="1200" i="1" dirty="0"/>
              <a:t>Rugged/Android Tabletler</a:t>
            </a:r>
          </a:p>
        </p:txBody>
      </p:sp>
    </p:spTree>
    <p:extLst>
      <p:ext uri="{BB962C8B-B14F-4D97-AF65-F5344CB8AC3E}">
        <p14:creationId xmlns:p14="http://schemas.microsoft.com/office/powerpoint/2010/main" val="304255567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C7AC5F-3734-3CC0-4D36-872789A59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012" y="365125"/>
            <a:ext cx="2438618" cy="3549650"/>
          </a:xfrm>
        </p:spPr>
        <p:txBody>
          <a:bodyPr anchor="t">
            <a:normAutofit/>
          </a:bodyPr>
          <a:lstStyle/>
          <a:p>
            <a:r>
              <a:rPr lang="fr-FR" baseline="0" dirty="0">
                <a:solidFill>
                  <a:srgbClr val="619AD2"/>
                </a:solidFill>
                <a:latin typeface="Aptos Narrow" panose="020B0004020202020204" pitchFamily="34" charset="0"/>
              </a:rPr>
              <a:t>A</a:t>
            </a:r>
            <a:r>
              <a:rPr lang="fr-TR" baseline="0" dirty="0">
                <a:solidFill>
                  <a:srgbClr val="619AD2"/>
                </a:solidFill>
                <a:latin typeface="Aptos Narrow" panose="020B0004020202020204" pitchFamily="34" charset="0"/>
              </a:rPr>
              <a:t>idata Teknoloji</a:t>
            </a:r>
            <a:endParaRPr lang="fr-TR" dirty="0">
              <a:latin typeface="Aptos Narrow" panose="020B00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DD094B-FD71-3A57-886B-B19CE1F9A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012" y="3429000"/>
            <a:ext cx="2438618" cy="3000264"/>
          </a:xfrm>
        </p:spPr>
        <p:txBody>
          <a:bodyPr anchor="b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r-TR" sz="1600" dirty="0">
                <a:latin typeface="Eurostile" panose="020B0504020202050204" pitchFamily="34" charset="77"/>
              </a:rPr>
              <a:t>Müşteri Portföyü : </a:t>
            </a:r>
            <a:r>
              <a:rPr lang="tr-TR" sz="1600" dirty="0" err="1">
                <a:latin typeface="Eurostile" panose="020B0504020202050204" pitchFamily="34" charset="77"/>
              </a:rPr>
              <a:t>Telco’lar</a:t>
            </a:r>
            <a:endParaRPr lang="fr-TR" sz="1600" dirty="0">
              <a:latin typeface="Eurostile" panose="020B0504020202050204" pitchFamily="34" charset="77"/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0DBBE12D-49A7-8D6F-39C2-2E3812ACD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6384" y="6058334"/>
            <a:ext cx="1421115" cy="5071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48C999-AF84-355F-3C63-69261E9917A0}"/>
              </a:ext>
            </a:extLst>
          </p:cNvPr>
          <p:cNvSpPr/>
          <p:nvPr/>
        </p:nvSpPr>
        <p:spPr>
          <a:xfrm>
            <a:off x="496011" y="0"/>
            <a:ext cx="2438618" cy="200025"/>
          </a:xfrm>
          <a:prstGeom prst="rect">
            <a:avLst/>
          </a:prstGeom>
          <a:solidFill>
            <a:srgbClr val="619A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T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0C3B040-4173-28E2-CB41-29627B44EE46}"/>
              </a:ext>
            </a:extLst>
          </p:cNvPr>
          <p:cNvGrpSpPr/>
          <p:nvPr/>
        </p:nvGrpSpPr>
        <p:grpSpPr>
          <a:xfrm>
            <a:off x="3734602" y="622276"/>
            <a:ext cx="3582485" cy="2369477"/>
            <a:chOff x="4081164" y="1545298"/>
            <a:chExt cx="3582485" cy="2369477"/>
          </a:xfrm>
        </p:grpSpPr>
        <p:pic>
          <p:nvPicPr>
            <p:cNvPr id="17" name="Image 16" descr="Une image contenant texte, conduire, conception&#10;&#10;Le contenu généré par l’IA peut être incorrect.">
              <a:extLst>
                <a:ext uri="{FF2B5EF4-FFF2-40B4-BE49-F238E27FC236}">
                  <a16:creationId xmlns:a16="http://schemas.microsoft.com/office/drawing/2014/main" id="{469036DD-14CA-717C-375C-AE7D130A7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1164" y="1545298"/>
              <a:ext cx="3582485" cy="2369477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6A44627-A866-8BF5-B713-8638EBF8BF00}"/>
                </a:ext>
              </a:extLst>
            </p:cNvPr>
            <p:cNvSpPr txBox="1"/>
            <p:nvPr/>
          </p:nvSpPr>
          <p:spPr>
            <a:xfrm>
              <a:off x="4188059" y="3637776"/>
              <a:ext cx="10073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TR" sz="1200" i="1" dirty="0"/>
                <a:t>HGW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53A402E6-A5A3-C60D-82B9-01C1E8E97A3F}"/>
              </a:ext>
            </a:extLst>
          </p:cNvPr>
          <p:cNvGrpSpPr/>
          <p:nvPr/>
        </p:nvGrpSpPr>
        <p:grpSpPr>
          <a:xfrm>
            <a:off x="7210795" y="128587"/>
            <a:ext cx="3759200" cy="3693102"/>
            <a:chOff x="7317087" y="692727"/>
            <a:chExt cx="3759200" cy="3693102"/>
          </a:xfrm>
        </p:grpSpPr>
        <p:pic>
          <p:nvPicPr>
            <p:cNvPr id="19" name="Image 18" descr="Une image contenant routeur&#10;&#10;Le contenu généré par l’IA peut être incorrect.">
              <a:extLst>
                <a:ext uri="{FF2B5EF4-FFF2-40B4-BE49-F238E27FC236}">
                  <a16:creationId xmlns:a16="http://schemas.microsoft.com/office/drawing/2014/main" id="{5ABE097E-C071-0CE3-AA46-1AF7D2732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1884" b="22621"/>
            <a:stretch>
              <a:fillRect/>
            </a:stretch>
          </p:blipFill>
          <p:spPr>
            <a:xfrm>
              <a:off x="7317087" y="692727"/>
              <a:ext cx="3759200" cy="3693102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3F68FF06-7376-7718-DE13-AEB9D272ED85}"/>
                </a:ext>
              </a:extLst>
            </p:cNvPr>
            <p:cNvSpPr txBox="1"/>
            <p:nvPr/>
          </p:nvSpPr>
          <p:spPr>
            <a:xfrm>
              <a:off x="8053477" y="4108830"/>
              <a:ext cx="10073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TR" sz="1200" i="1" dirty="0"/>
                <a:t>WTTX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0B3D014-2625-58BE-6446-158597ECB63B}"/>
              </a:ext>
            </a:extLst>
          </p:cNvPr>
          <p:cNvGrpSpPr/>
          <p:nvPr/>
        </p:nvGrpSpPr>
        <p:grpSpPr>
          <a:xfrm>
            <a:off x="6654459" y="4830022"/>
            <a:ext cx="1767985" cy="1735444"/>
            <a:chOff x="4695568" y="4500280"/>
            <a:chExt cx="1767985" cy="1735444"/>
          </a:xfrm>
        </p:grpSpPr>
        <p:pic>
          <p:nvPicPr>
            <p:cNvPr id="13" name="Image 12" descr="Une image contenant conception&#10;&#10;Le contenu généré par l’IA peut être incorrect.">
              <a:extLst>
                <a:ext uri="{FF2B5EF4-FFF2-40B4-BE49-F238E27FC236}">
                  <a16:creationId xmlns:a16="http://schemas.microsoft.com/office/drawing/2014/main" id="{C0C0B473-8F59-1188-B7EF-016BD27B0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6486" t="25196" r="17631" b="23245"/>
            <a:stretch>
              <a:fillRect/>
            </a:stretch>
          </p:blipFill>
          <p:spPr>
            <a:xfrm rot="16200000">
              <a:off x="4826525" y="4369323"/>
              <a:ext cx="1506071" cy="1767985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4C78111-4C20-8780-EE9C-B9C62B089F61}"/>
                </a:ext>
              </a:extLst>
            </p:cNvPr>
            <p:cNvSpPr txBox="1"/>
            <p:nvPr/>
          </p:nvSpPr>
          <p:spPr>
            <a:xfrm>
              <a:off x="4830294" y="5958725"/>
              <a:ext cx="10073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TR" sz="1200" i="1" dirty="0"/>
                <a:t>PON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4C1FBC2-77CE-3BEE-D68D-509F38733C1D}"/>
              </a:ext>
            </a:extLst>
          </p:cNvPr>
          <p:cNvGrpSpPr/>
          <p:nvPr/>
        </p:nvGrpSpPr>
        <p:grpSpPr>
          <a:xfrm>
            <a:off x="9039178" y="3969193"/>
            <a:ext cx="2614689" cy="2138710"/>
            <a:chOff x="6904651" y="4426756"/>
            <a:chExt cx="2614689" cy="2138710"/>
          </a:xfrm>
        </p:grpSpPr>
        <p:pic>
          <p:nvPicPr>
            <p:cNvPr id="15" name="Image 14" descr="Une image contenant fournitures de bureau, Approvisionnement général, conception&#10;&#10;Le contenu généré par l’IA peut être incorrect.">
              <a:extLst>
                <a:ext uri="{FF2B5EF4-FFF2-40B4-BE49-F238E27FC236}">
                  <a16:creationId xmlns:a16="http://schemas.microsoft.com/office/drawing/2014/main" id="{2ECB44F7-29AC-0674-B38A-9805B7007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04651" y="4426756"/>
              <a:ext cx="2138710" cy="213871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B8D1389-9205-9CE0-D383-DB197192FCE2}"/>
                </a:ext>
              </a:extLst>
            </p:cNvPr>
            <p:cNvSpPr txBox="1"/>
            <p:nvPr/>
          </p:nvSpPr>
          <p:spPr>
            <a:xfrm>
              <a:off x="8511962" y="5455302"/>
              <a:ext cx="10073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TR" sz="1200" i="1" dirty="0"/>
                <a:t>F/O</a:t>
              </a:r>
            </a:p>
            <a:p>
              <a:r>
                <a:rPr lang="fr-TR" sz="1200" i="1" dirty="0"/>
                <a:t>Ayırıcı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A7FC62E-9D87-938A-7EDD-F14F54FA8F6F}"/>
              </a:ext>
            </a:extLst>
          </p:cNvPr>
          <p:cNvGrpSpPr/>
          <p:nvPr/>
        </p:nvGrpSpPr>
        <p:grpSpPr>
          <a:xfrm>
            <a:off x="3823425" y="5242888"/>
            <a:ext cx="1495924" cy="1193204"/>
            <a:chOff x="2813383" y="4525997"/>
            <a:chExt cx="1495924" cy="1193204"/>
          </a:xfrm>
        </p:grpSpPr>
        <p:pic>
          <p:nvPicPr>
            <p:cNvPr id="18" name="图片 1" descr="2">
              <a:extLst>
                <a:ext uri="{FF2B5EF4-FFF2-40B4-BE49-F238E27FC236}">
                  <a16:creationId xmlns:a16="http://schemas.microsoft.com/office/drawing/2014/main" id="{9121556E-EEB7-957C-E9BE-A13FF7599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6197" t="18243" r="16197" b="18243"/>
            <a:stretch>
              <a:fillRect/>
            </a:stretch>
          </p:blipFill>
          <p:spPr>
            <a:xfrm>
              <a:off x="2813383" y="4525997"/>
              <a:ext cx="1495924" cy="929305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BB1692C7-2A02-80A5-8873-B4437855F01E}"/>
                </a:ext>
              </a:extLst>
            </p:cNvPr>
            <p:cNvSpPr txBox="1"/>
            <p:nvPr/>
          </p:nvSpPr>
          <p:spPr>
            <a:xfrm>
              <a:off x="2817202" y="5442202"/>
              <a:ext cx="10073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TR" sz="1200" i="1" dirty="0"/>
                <a:t>ONT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D2658584-61B6-935A-046A-C42381071BB8}"/>
              </a:ext>
            </a:extLst>
          </p:cNvPr>
          <p:cNvGrpSpPr/>
          <p:nvPr/>
        </p:nvGrpSpPr>
        <p:grpSpPr>
          <a:xfrm>
            <a:off x="5669441" y="2991753"/>
            <a:ext cx="1673686" cy="1531137"/>
            <a:chOff x="9950417" y="4385829"/>
            <a:chExt cx="1673686" cy="1531137"/>
          </a:xfrm>
        </p:grpSpPr>
        <p:pic>
          <p:nvPicPr>
            <p:cNvPr id="23" name="Image 22" descr="Une image contenant câble&#10;&#10;Le contenu généré par l’IA peut être incorrect.">
              <a:extLst>
                <a:ext uri="{FF2B5EF4-FFF2-40B4-BE49-F238E27FC236}">
                  <a16:creationId xmlns:a16="http://schemas.microsoft.com/office/drawing/2014/main" id="{2856791E-8DA2-0F09-A6E5-2F377C9BA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50417" y="4385829"/>
              <a:ext cx="1479710" cy="1479710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D10026BB-DCE5-DAB9-2091-7D298D7393D7}"/>
                </a:ext>
              </a:extLst>
            </p:cNvPr>
            <p:cNvSpPr txBox="1"/>
            <p:nvPr/>
          </p:nvSpPr>
          <p:spPr>
            <a:xfrm>
              <a:off x="10408902" y="5455301"/>
              <a:ext cx="12152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TR" sz="1200" i="1" dirty="0"/>
                <a:t>F/O </a:t>
              </a:r>
            </a:p>
            <a:p>
              <a:r>
                <a:rPr lang="fr-TR" sz="1200" i="1" dirty="0"/>
                <a:t>Patch Cord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CEE1136-2DBC-3F8E-B267-A6C8426194CD}"/>
              </a:ext>
            </a:extLst>
          </p:cNvPr>
          <p:cNvGrpSpPr/>
          <p:nvPr/>
        </p:nvGrpSpPr>
        <p:grpSpPr>
          <a:xfrm>
            <a:off x="3631959" y="3285089"/>
            <a:ext cx="1479710" cy="1646037"/>
            <a:chOff x="651829" y="3440267"/>
            <a:chExt cx="1479710" cy="1646037"/>
          </a:xfrm>
        </p:grpSpPr>
        <p:pic>
          <p:nvPicPr>
            <p:cNvPr id="28" name="Image 27" descr="Une image contenant Lecteur flash USB, Appareils électroniques, conduire&#10;&#10;Le contenu généré par l’IA peut être incorrect.">
              <a:extLst>
                <a:ext uri="{FF2B5EF4-FFF2-40B4-BE49-F238E27FC236}">
                  <a16:creationId xmlns:a16="http://schemas.microsoft.com/office/drawing/2014/main" id="{21F28736-1EFA-8D3D-AD8D-27F40BEAE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1829" y="3440267"/>
              <a:ext cx="1479710" cy="1560238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3ED476ED-F3FF-284D-9EC9-8A25A43F1BD1}"/>
                </a:ext>
              </a:extLst>
            </p:cNvPr>
            <p:cNvSpPr txBox="1"/>
            <p:nvPr/>
          </p:nvSpPr>
          <p:spPr>
            <a:xfrm>
              <a:off x="1124161" y="4809305"/>
              <a:ext cx="10073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TR" sz="1200" i="1" dirty="0"/>
                <a:t>SFP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0055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B46CD8-75A2-CF2B-0204-A02DC0A7C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012" y="365125"/>
            <a:ext cx="2438618" cy="1325563"/>
          </a:xfrm>
        </p:spPr>
        <p:txBody>
          <a:bodyPr/>
          <a:lstStyle/>
          <a:p>
            <a:r>
              <a:rPr lang="fr-TR" dirty="0">
                <a:latin typeface="Aptos Narrow" panose="020B0004020202020204" pitchFamily="34" charset="0"/>
              </a:rPr>
              <a:t>ONT</a:t>
            </a:r>
          </a:p>
        </p:txBody>
      </p:sp>
      <p:pic>
        <p:nvPicPr>
          <p:cNvPr id="4" name="图片 1" descr="2">
            <a:extLst>
              <a:ext uri="{FF2B5EF4-FFF2-40B4-BE49-F238E27FC236}">
                <a16:creationId xmlns:a16="http://schemas.microsoft.com/office/drawing/2014/main" id="{FF622E5E-3658-0CD5-233A-DDBD964F5A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97" t="18243" r="16197" b="18243"/>
          <a:stretch>
            <a:fillRect/>
          </a:stretch>
        </p:blipFill>
        <p:spPr>
          <a:xfrm>
            <a:off x="3699513" y="3357694"/>
            <a:ext cx="4626340" cy="2873996"/>
          </a:xfrm>
          <a:prstGeom prst="rect">
            <a:avLst/>
          </a:prstGeom>
        </p:spPr>
      </p:pic>
      <p:pic>
        <p:nvPicPr>
          <p:cNvPr id="5" name="图片 2" descr="GP601R-V3黑色外壳后行位图片">
            <a:extLst>
              <a:ext uri="{FF2B5EF4-FFF2-40B4-BE49-F238E27FC236}">
                <a16:creationId xmlns:a16="http://schemas.microsoft.com/office/drawing/2014/main" id="{A03BEA77-5FCD-5C6F-FD5A-CDF94E97E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488" y="409555"/>
            <a:ext cx="4470101" cy="19678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10A99E-02CA-4764-C876-D24A0449654C}"/>
              </a:ext>
            </a:extLst>
          </p:cNvPr>
          <p:cNvSpPr/>
          <p:nvPr/>
        </p:nvSpPr>
        <p:spPr>
          <a:xfrm>
            <a:off x="496011" y="0"/>
            <a:ext cx="2438618" cy="200025"/>
          </a:xfrm>
          <a:prstGeom prst="rect">
            <a:avLst/>
          </a:prstGeom>
          <a:solidFill>
            <a:srgbClr val="619A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T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DB4725C-633E-6D89-3369-7502684F0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26384" y="6058334"/>
            <a:ext cx="1421115" cy="507132"/>
          </a:xfrm>
          <a:prstGeom prst="rect">
            <a:avLst/>
          </a:prstGeom>
        </p:spPr>
      </p:pic>
      <p:cxnSp>
        <p:nvCxnSpPr>
          <p:cNvPr id="9" name="Connecteur en angle 8">
            <a:extLst>
              <a:ext uri="{FF2B5EF4-FFF2-40B4-BE49-F238E27FC236}">
                <a16:creationId xmlns:a16="http://schemas.microsoft.com/office/drawing/2014/main" id="{3B5BD7FC-B06A-D77E-B045-D5044C57733D}"/>
              </a:ext>
            </a:extLst>
          </p:cNvPr>
          <p:cNvCxnSpPr>
            <a:cxnSpLocks/>
          </p:cNvCxnSpPr>
          <p:nvPr/>
        </p:nvCxnSpPr>
        <p:spPr>
          <a:xfrm>
            <a:off x="5866379" y="1984496"/>
            <a:ext cx="2684063" cy="546835"/>
          </a:xfrm>
          <a:prstGeom prst="bentConnector3">
            <a:avLst>
              <a:gd name="adj1" fmla="val 393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en angle 16">
            <a:extLst>
              <a:ext uri="{FF2B5EF4-FFF2-40B4-BE49-F238E27FC236}">
                <a16:creationId xmlns:a16="http://schemas.microsoft.com/office/drawing/2014/main" id="{16B43204-17BD-E433-CA18-B540C0568590}"/>
              </a:ext>
            </a:extLst>
          </p:cNvPr>
          <p:cNvCxnSpPr>
            <a:cxnSpLocks/>
          </p:cNvCxnSpPr>
          <p:nvPr/>
        </p:nvCxnSpPr>
        <p:spPr>
          <a:xfrm>
            <a:off x="6757416" y="1984496"/>
            <a:ext cx="1793026" cy="253566"/>
          </a:xfrm>
          <a:prstGeom prst="bentConnector3">
            <a:avLst>
              <a:gd name="adj1" fmla="val 532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en angle 21">
            <a:extLst>
              <a:ext uri="{FF2B5EF4-FFF2-40B4-BE49-F238E27FC236}">
                <a16:creationId xmlns:a16="http://schemas.microsoft.com/office/drawing/2014/main" id="{4352B368-8C8A-8DDD-5786-4D3A140603F7}"/>
              </a:ext>
            </a:extLst>
          </p:cNvPr>
          <p:cNvCxnSpPr>
            <a:cxnSpLocks/>
          </p:cNvCxnSpPr>
          <p:nvPr/>
        </p:nvCxnSpPr>
        <p:spPr>
          <a:xfrm flipH="1">
            <a:off x="3364677" y="1983296"/>
            <a:ext cx="1793026" cy="253566"/>
          </a:xfrm>
          <a:prstGeom prst="bentConnector3">
            <a:avLst>
              <a:gd name="adj1" fmla="val 532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9311638E-7724-E9A1-A3A0-65DA5B5368BA}"/>
              </a:ext>
            </a:extLst>
          </p:cNvPr>
          <p:cNvSpPr txBox="1"/>
          <p:nvPr/>
        </p:nvSpPr>
        <p:spPr>
          <a:xfrm>
            <a:off x="8550442" y="2377442"/>
            <a:ext cx="1122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TR" sz="1400" dirty="0">
                <a:latin typeface="Eurostile" panose="020B0504020202050204" pitchFamily="34" charset="77"/>
              </a:rPr>
              <a:t>GE LAN Port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49CAC5C-A610-BC69-9D64-E724E213B680}"/>
              </a:ext>
            </a:extLst>
          </p:cNvPr>
          <p:cNvSpPr txBox="1"/>
          <p:nvPr/>
        </p:nvSpPr>
        <p:spPr>
          <a:xfrm>
            <a:off x="8550442" y="2084834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TR" sz="1400" dirty="0">
                <a:latin typeface="Eurostile" panose="020B0504020202050204" pitchFamily="34" charset="77"/>
              </a:rPr>
              <a:t>SC/APC GPON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9EA1DA8C-74F7-3274-29C1-71F96832902D}"/>
              </a:ext>
            </a:extLst>
          </p:cNvPr>
          <p:cNvSpPr txBox="1"/>
          <p:nvPr/>
        </p:nvSpPr>
        <p:spPr>
          <a:xfrm>
            <a:off x="2130216" y="2082973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TR" sz="1400" dirty="0">
                <a:latin typeface="Eurostile" panose="020B0504020202050204" pitchFamily="34" charset="77"/>
              </a:rPr>
              <a:t>DC 12V 0.5A</a:t>
            </a:r>
          </a:p>
        </p:txBody>
      </p:sp>
      <p:cxnSp>
        <p:nvCxnSpPr>
          <p:cNvPr id="29" name="Connecteur en angle 28">
            <a:extLst>
              <a:ext uri="{FF2B5EF4-FFF2-40B4-BE49-F238E27FC236}">
                <a16:creationId xmlns:a16="http://schemas.microsoft.com/office/drawing/2014/main" id="{2CE8B0C1-6029-44F5-CD44-391C7D1A849B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70368" y="1984496"/>
            <a:ext cx="2174278" cy="546174"/>
          </a:xfrm>
          <a:prstGeom prst="bentConnector3">
            <a:avLst>
              <a:gd name="adj1" fmla="val -233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176B3A6F-BE44-C4A8-07C7-886C952CFC5F}"/>
              </a:ext>
            </a:extLst>
          </p:cNvPr>
          <p:cNvSpPr txBox="1"/>
          <p:nvPr/>
        </p:nvSpPr>
        <p:spPr>
          <a:xfrm>
            <a:off x="1982740" y="2370840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TR" sz="1400" dirty="0">
                <a:latin typeface="Eurostile" panose="020B0504020202050204" pitchFamily="34" charset="77"/>
              </a:rPr>
              <a:t>Reset Düğmesi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716BFB9B-FD3C-02AE-EAE9-6D9EA23257DF}"/>
              </a:ext>
            </a:extLst>
          </p:cNvPr>
          <p:cNvCxnSpPr>
            <a:cxnSpLocks/>
          </p:cNvCxnSpPr>
          <p:nvPr/>
        </p:nvCxnSpPr>
        <p:spPr>
          <a:xfrm flipH="1">
            <a:off x="3625516" y="3650591"/>
            <a:ext cx="338560" cy="14507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77E2C105-6E84-1AF2-2AF2-B15052EF24A7}"/>
              </a:ext>
            </a:extLst>
          </p:cNvPr>
          <p:cNvCxnSpPr>
            <a:cxnSpLocks/>
          </p:cNvCxnSpPr>
          <p:nvPr/>
        </p:nvCxnSpPr>
        <p:spPr>
          <a:xfrm>
            <a:off x="4297086" y="3377310"/>
            <a:ext cx="319642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20065AC0-2603-70B2-12A3-17089D5B6B7F}"/>
              </a:ext>
            </a:extLst>
          </p:cNvPr>
          <p:cNvSpPr txBox="1"/>
          <p:nvPr/>
        </p:nvSpPr>
        <p:spPr>
          <a:xfrm>
            <a:off x="3098072" y="4222101"/>
            <a:ext cx="700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TR" sz="1400" dirty="0">
                <a:latin typeface="Eurostile" panose="020B0504020202050204" pitchFamily="34" charset="77"/>
              </a:rPr>
              <a:t>73mm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D969CDA-CBB9-4D74-E507-AE06FF8979EE}"/>
              </a:ext>
            </a:extLst>
          </p:cNvPr>
          <p:cNvSpPr txBox="1"/>
          <p:nvPr/>
        </p:nvSpPr>
        <p:spPr>
          <a:xfrm>
            <a:off x="5594959" y="3012525"/>
            <a:ext cx="700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TR" sz="1400" dirty="0">
                <a:latin typeface="Eurostile" panose="020B0504020202050204" pitchFamily="34" charset="77"/>
              </a:rPr>
              <a:t>90mm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929B4A1D-5069-2C3F-F301-1D6BEA60E57A}"/>
              </a:ext>
            </a:extLst>
          </p:cNvPr>
          <p:cNvCxnSpPr>
            <a:cxnSpLocks/>
          </p:cNvCxnSpPr>
          <p:nvPr/>
        </p:nvCxnSpPr>
        <p:spPr>
          <a:xfrm flipH="1">
            <a:off x="8034589" y="5184064"/>
            <a:ext cx="145632" cy="7253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3A1FA727-C6FA-07C5-A050-12F04CC09EA3}"/>
              </a:ext>
            </a:extLst>
          </p:cNvPr>
          <p:cNvSpPr txBox="1"/>
          <p:nvPr/>
        </p:nvSpPr>
        <p:spPr>
          <a:xfrm>
            <a:off x="8159170" y="5423580"/>
            <a:ext cx="846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TR" sz="1400" dirty="0">
                <a:latin typeface="Eurostile" panose="020B0504020202050204" pitchFamily="34" charset="77"/>
              </a:rPr>
              <a:t>25.2mm</a:t>
            </a:r>
          </a:p>
        </p:txBody>
      </p:sp>
    </p:spTree>
    <p:extLst>
      <p:ext uri="{BB962C8B-B14F-4D97-AF65-F5344CB8AC3E}">
        <p14:creationId xmlns:p14="http://schemas.microsoft.com/office/powerpoint/2010/main" val="348921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6A599B-B3CE-8C26-1268-C0AA16268D61}"/>
              </a:ext>
            </a:extLst>
          </p:cNvPr>
          <p:cNvSpPr/>
          <p:nvPr/>
        </p:nvSpPr>
        <p:spPr>
          <a:xfrm>
            <a:off x="496011" y="0"/>
            <a:ext cx="2438618" cy="200025"/>
          </a:xfrm>
          <a:prstGeom prst="rect">
            <a:avLst/>
          </a:prstGeom>
          <a:solidFill>
            <a:srgbClr val="619A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TR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6D58A401-6A51-43BC-8111-47FA4D369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6384" y="6058334"/>
            <a:ext cx="1421115" cy="507132"/>
          </a:xfrm>
          <a:prstGeom prst="rect">
            <a:avLst/>
          </a:prstGeom>
        </p:spPr>
      </p:pic>
      <p:sp>
        <p:nvSpPr>
          <p:cNvPr id="62" name="Espace réservé du contenu 2">
            <a:extLst>
              <a:ext uri="{FF2B5EF4-FFF2-40B4-BE49-F238E27FC236}">
                <a16:creationId xmlns:a16="http://schemas.microsoft.com/office/drawing/2014/main" id="{C6DD5342-576F-BC36-19A6-2FE3F5493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012" y="3429000"/>
            <a:ext cx="2438618" cy="3000264"/>
          </a:xfrm>
        </p:spPr>
        <p:txBody>
          <a:bodyPr anchor="b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TR" sz="1600" dirty="0">
                <a:latin typeface="Eurostile" panose="020B0504020202050204" pitchFamily="34" charset="77"/>
              </a:rPr>
              <a:t>224 (204 + 20)  komponent</a:t>
            </a:r>
          </a:p>
        </p:txBody>
      </p:sp>
      <p:pic>
        <p:nvPicPr>
          <p:cNvPr id="7" name="Image 6" descr="Une image contenant Composant électronique, Composant de circuit, Composant de circuit passif, Ingénierie électronique&#10;&#10;Le contenu généré par l’IA peut être incorrect.">
            <a:extLst>
              <a:ext uri="{FF2B5EF4-FFF2-40B4-BE49-F238E27FC236}">
                <a16:creationId xmlns:a16="http://schemas.microsoft.com/office/drawing/2014/main" id="{F0F37C61-504E-7673-307A-B0A462DC8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193461" y="1986938"/>
            <a:ext cx="2853890" cy="2853890"/>
          </a:xfrm>
          <a:prstGeom prst="rect">
            <a:avLst/>
          </a:prstGeom>
        </p:spPr>
      </p:pic>
      <p:pic>
        <p:nvPicPr>
          <p:cNvPr id="8" name="Image 7" descr="Une image contenant carton, Livraison de colis, Boîte d’expédition, Transport maritime&#10;&#10;Le contenu généré par l’IA peut être incorrect.">
            <a:extLst>
              <a:ext uri="{FF2B5EF4-FFF2-40B4-BE49-F238E27FC236}">
                <a16:creationId xmlns:a16="http://schemas.microsoft.com/office/drawing/2014/main" id="{DC1D35D6-2F48-4B9D-5446-C4C7B41756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9843" y="1445818"/>
            <a:ext cx="3810001" cy="3810001"/>
          </a:xfrm>
          <a:prstGeom prst="rect">
            <a:avLst/>
          </a:prstGeom>
        </p:spPr>
      </p:pic>
      <p:pic>
        <p:nvPicPr>
          <p:cNvPr id="10" name="Image 9" descr="Une image contenant boîte, conception&#10;&#10;Le contenu généré par l’IA peut être incorrect.">
            <a:extLst>
              <a:ext uri="{FF2B5EF4-FFF2-40B4-BE49-F238E27FC236}">
                <a16:creationId xmlns:a16="http://schemas.microsoft.com/office/drawing/2014/main" id="{815C425B-8170-13C4-095E-42D70D132C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2578" l="3711" r="92383">
                        <a14:foregroundMark x1="87793" y1="24121" x2="87988" y2="26660"/>
                        <a14:foregroundMark x1="88574" y1="24121" x2="84668" y2="24902"/>
                        <a14:foregroundMark x1="87988" y1="32910" x2="92480" y2="26465"/>
                        <a14:foregroundMark x1="92480" y1="26465" x2="86426" y2="24121"/>
                        <a14:foregroundMark x1="86230" y1="24609" x2="87500" y2="24902"/>
                        <a14:foregroundMark x1="87500" y1="24609" x2="87012" y2="24121"/>
                        <a14:foregroundMark x1="88672" y1="32129" x2="88281" y2="31543"/>
                        <a14:foregroundMark x1="88965" y1="25586" x2="88379" y2="25977"/>
                        <a14:foregroundMark x1="90332" y1="25586" x2="88574" y2="32910"/>
                        <a14:foregroundMark x1="88574" y1="32910" x2="83887" y2="27246"/>
                        <a14:foregroundMark x1="83887" y1="27246" x2="89844" y2="25684"/>
                        <a14:foregroundMark x1="9570" y1="35840" x2="10352" y2="28516"/>
                        <a14:foregroundMark x1="10352" y1="28516" x2="9961" y2="35840"/>
                        <a14:foregroundMark x1="53334" y1="90793" x2="57520" y2="92188"/>
                        <a14:foregroundMark x1="57520" y1="92188" x2="64844" y2="92578"/>
                        <a14:foregroundMark x1="64844" y1="92578" x2="59863" y2="86230"/>
                        <a14:foregroundMark x1="59863" y1="86230" x2="51758" y2="86914"/>
                        <a14:foregroundMark x1="51758" y1="86914" x2="51660" y2="87109"/>
                        <a14:backgroundMark x1="2930" y1="35352" x2="8594" y2="42480"/>
                        <a14:backgroundMark x1="8594" y1="42480" x2="8594" y2="42480"/>
                        <a14:backgroundMark x1="6641" y1="35449" x2="3906" y2="35938"/>
                        <a14:backgroundMark x1="10352" y1="36914" x2="7227" y2="34863"/>
                        <a14:backgroundMark x1="9766" y1="36523" x2="6934" y2="35645"/>
                        <a14:backgroundMark x1="9180" y1="37793" x2="7422" y2="37695"/>
                        <a14:backgroundMark x1="8105" y1="37402" x2="4004" y2="36426"/>
                        <a14:backgroundMark x1="10059" y1="36523" x2="8496" y2="35547"/>
                        <a14:backgroundMark x1="10059" y1="36328" x2="8496" y2="35449"/>
                        <a14:backgroundMark x1="10449" y1="36328" x2="8301" y2="35547"/>
                        <a14:backgroundMark x1="9277" y1="28613" x2="10254" y2="28418"/>
                        <a14:backgroundMark x1="10449" y1="36523" x2="8789" y2="35547"/>
                        <a14:backgroundMark x1="49609" y1="90234" x2="52832" y2="91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3618" y="2006952"/>
            <a:ext cx="2813859" cy="2813859"/>
          </a:xfrm>
          <a:prstGeom prst="rect">
            <a:avLst/>
          </a:prstGeom>
          <a:effectLst/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C371D341-FF88-BE3D-BCB5-F10D819D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012" y="365125"/>
            <a:ext cx="2438618" cy="1325563"/>
          </a:xfrm>
        </p:spPr>
        <p:txBody>
          <a:bodyPr/>
          <a:lstStyle/>
          <a:p>
            <a:r>
              <a:rPr lang="fr-TR" dirty="0">
                <a:latin typeface="Aptos Narrow" panose="020B0004020202020204" pitchFamily="34" charset="0"/>
              </a:rPr>
              <a:t>ONT</a:t>
            </a:r>
          </a:p>
        </p:txBody>
      </p:sp>
    </p:spTree>
    <p:extLst>
      <p:ext uri="{BB962C8B-B14F-4D97-AF65-F5344CB8AC3E}">
        <p14:creationId xmlns:p14="http://schemas.microsoft.com/office/powerpoint/2010/main" val="48943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BEA484C-335D-F2EC-BF7E-3035108600B7}"/>
              </a:ext>
            </a:extLst>
          </p:cNvPr>
          <p:cNvSpPr txBox="1">
            <a:spLocks/>
          </p:cNvSpPr>
          <p:nvPr/>
        </p:nvSpPr>
        <p:spPr>
          <a:xfrm>
            <a:off x="496012" y="365125"/>
            <a:ext cx="2438618" cy="3549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 Narrow" panose="020B0004020202020204" pitchFamily="34" charset="0"/>
              </a:rPr>
              <a:t>İnsiyatifler</a:t>
            </a:r>
            <a:endParaRPr lang="fr-TR" sz="4000" dirty="0">
              <a:solidFill>
                <a:schemeClr val="tx1">
                  <a:lumMod val="85000"/>
                  <a:lumOff val="15000"/>
                </a:schemeClr>
              </a:solidFill>
              <a:latin typeface="Aptos Narrow" panose="020B0004020202020204" pitchFamily="34" charset="0"/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AE2EED0F-D09C-7BB4-B9EE-D6290079F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6384" y="6058334"/>
            <a:ext cx="1421115" cy="5071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362F7B-588E-AC2F-F493-A58C6408AAC2}"/>
              </a:ext>
            </a:extLst>
          </p:cNvPr>
          <p:cNvSpPr/>
          <p:nvPr/>
        </p:nvSpPr>
        <p:spPr>
          <a:xfrm>
            <a:off x="496011" y="0"/>
            <a:ext cx="2438618" cy="200025"/>
          </a:xfrm>
          <a:prstGeom prst="rect">
            <a:avLst/>
          </a:prstGeom>
          <a:solidFill>
            <a:srgbClr val="619AD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TR"/>
          </a:p>
        </p:txBody>
      </p:sp>
      <p:pic>
        <p:nvPicPr>
          <p:cNvPr id="14" name="Graphique 13" descr="Processeur avec un remplissage uni">
            <a:extLst>
              <a:ext uri="{FF2B5EF4-FFF2-40B4-BE49-F238E27FC236}">
                <a16:creationId xmlns:a16="http://schemas.microsoft.com/office/drawing/2014/main" id="{B54F5C85-3892-4AFC-36FB-171D3FF79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0942" y="2713718"/>
            <a:ext cx="1235528" cy="1235528"/>
          </a:xfrm>
          <a:prstGeom prst="rect">
            <a:avLst/>
          </a:prstGeom>
        </p:spPr>
      </p:pic>
      <p:pic>
        <p:nvPicPr>
          <p:cNvPr id="16" name="Graphique 15" descr="Terminal Cmd avec un remplissage uni">
            <a:extLst>
              <a:ext uri="{FF2B5EF4-FFF2-40B4-BE49-F238E27FC236}">
                <a16:creationId xmlns:a16="http://schemas.microsoft.com/office/drawing/2014/main" id="{0297F4C7-A203-10BB-A6A8-3426D278A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73000" y="2733001"/>
            <a:ext cx="1196966" cy="1196964"/>
          </a:xfrm>
          <a:prstGeom prst="rect">
            <a:avLst/>
          </a:prstGeom>
        </p:spPr>
      </p:pic>
      <p:pic>
        <p:nvPicPr>
          <p:cNvPr id="20" name="Graphique 19" descr="Presse-papiers partiellement vérifié avec un remplissage uni">
            <a:extLst>
              <a:ext uri="{FF2B5EF4-FFF2-40B4-BE49-F238E27FC236}">
                <a16:creationId xmlns:a16="http://schemas.microsoft.com/office/drawing/2014/main" id="{6B99D3B2-C028-5955-CF21-63C3A2BC8B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12771" y="2746375"/>
            <a:ext cx="1153200" cy="1153200"/>
          </a:xfrm>
          <a:prstGeom prst="rect">
            <a:avLst/>
          </a:prstGeom>
        </p:spPr>
      </p:pic>
      <p:pic>
        <p:nvPicPr>
          <p:cNvPr id="22" name="Graphique 21" descr="Plan avec un remplissage uni">
            <a:extLst>
              <a:ext uri="{FF2B5EF4-FFF2-40B4-BE49-F238E27FC236}">
                <a16:creationId xmlns:a16="http://schemas.microsoft.com/office/drawing/2014/main" id="{1B52C21B-5113-19A6-DB71-34CB6F94BF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21143" y="2713718"/>
            <a:ext cx="1153199" cy="1153199"/>
          </a:xfrm>
          <a:prstGeom prst="rect">
            <a:avLst/>
          </a:prstGeom>
        </p:spPr>
      </p:pic>
      <p:pic>
        <p:nvPicPr>
          <p:cNvPr id="24" name="Graphique 23" descr="Main de robot avec un remplissage uni">
            <a:extLst>
              <a:ext uri="{FF2B5EF4-FFF2-40B4-BE49-F238E27FC236}">
                <a16:creationId xmlns:a16="http://schemas.microsoft.com/office/drawing/2014/main" id="{2E5B8ED2-3978-284D-EE1B-8A06B11CBB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88972" y="2713719"/>
            <a:ext cx="1153198" cy="1153198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361F3FBF-175C-D9D5-4296-F7B15800A4AB}"/>
              </a:ext>
            </a:extLst>
          </p:cNvPr>
          <p:cNvSpPr txBox="1"/>
          <p:nvPr/>
        </p:nvSpPr>
        <p:spPr>
          <a:xfrm>
            <a:off x="2419200" y="3914775"/>
            <a:ext cx="1339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TR" dirty="0">
                <a:latin typeface="Eurostile" panose="020B0504020202050204" pitchFamily="34" charset="77"/>
              </a:rPr>
              <a:t>Devre Tasarımı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05C163C-0115-15DE-DC32-CB45E66DFC37}"/>
              </a:ext>
            </a:extLst>
          </p:cNvPr>
          <p:cNvSpPr txBox="1"/>
          <p:nvPr/>
        </p:nvSpPr>
        <p:spPr>
          <a:xfrm>
            <a:off x="4301977" y="3914775"/>
            <a:ext cx="1339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TR" dirty="0">
                <a:latin typeface="Eurostile" panose="020B0504020202050204" pitchFamily="34" charset="77"/>
              </a:rPr>
              <a:t>Gömülü Sistem Yazılımı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247E629-5FB4-4F0C-04CF-2B2EBF18EA37}"/>
              </a:ext>
            </a:extLst>
          </p:cNvPr>
          <p:cNvSpPr txBox="1"/>
          <p:nvPr/>
        </p:nvSpPr>
        <p:spPr>
          <a:xfrm>
            <a:off x="6228236" y="3914775"/>
            <a:ext cx="1339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TR" dirty="0">
                <a:latin typeface="Eurostile" panose="020B0504020202050204" pitchFamily="34" charset="77"/>
              </a:rPr>
              <a:t>Endüstriyel Tasarım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EFD0785-5B0A-981A-AF12-271ED076F611}"/>
              </a:ext>
            </a:extLst>
          </p:cNvPr>
          <p:cNvSpPr txBox="1"/>
          <p:nvPr/>
        </p:nvSpPr>
        <p:spPr>
          <a:xfrm>
            <a:off x="7828439" y="3914775"/>
            <a:ext cx="1339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TR" dirty="0">
                <a:latin typeface="Eurostile" panose="020B0504020202050204" pitchFamily="34" charset="77"/>
              </a:rPr>
              <a:t>Uygulama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1B39621-8261-C99C-9F5A-5D1D68990BC8}"/>
              </a:ext>
            </a:extLst>
          </p:cNvPr>
          <p:cNvSpPr txBox="1"/>
          <p:nvPr/>
        </p:nvSpPr>
        <p:spPr>
          <a:xfrm>
            <a:off x="9526609" y="3914775"/>
            <a:ext cx="1339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TR" dirty="0">
                <a:latin typeface="Eurostile" panose="020B0504020202050204" pitchFamily="34" charset="77"/>
              </a:rPr>
              <a:t>Kalite Kontrol</a:t>
            </a:r>
          </a:p>
        </p:txBody>
      </p:sp>
    </p:spTree>
    <p:extLst>
      <p:ext uri="{BB962C8B-B14F-4D97-AF65-F5344CB8AC3E}">
        <p14:creationId xmlns:p14="http://schemas.microsoft.com/office/powerpoint/2010/main" val="124445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3349</TotalTime>
  <Words>284</Words>
  <Application>Microsoft Macintosh PowerPoint</Application>
  <PresentationFormat>Grand écran</PresentationFormat>
  <Paragraphs>92</Paragraphs>
  <Slides>13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Aptos Narrow</vt:lpstr>
      <vt:lpstr>Arial</vt:lpstr>
      <vt:lpstr>Baguet Script</vt:lpstr>
      <vt:lpstr>Eurostile</vt:lpstr>
      <vt:lpstr>Thème Office</vt:lpstr>
      <vt:lpstr>Présentation PowerPoint</vt:lpstr>
      <vt:lpstr>Présentation PowerPoint</vt:lpstr>
      <vt:lpstr>Aidata</vt:lpstr>
      <vt:lpstr>Portföy</vt:lpstr>
      <vt:lpstr>Ürün Gamı</vt:lpstr>
      <vt:lpstr>Aidata Teknoloji</vt:lpstr>
      <vt:lpstr>ONT</vt:lpstr>
      <vt:lpstr>ONT</vt:lpstr>
      <vt:lpstr>Présentation PowerPoint</vt:lpstr>
      <vt:lpstr>Présentation PowerPoint</vt:lpstr>
      <vt:lpstr>Présentation PowerPoint</vt:lpstr>
      <vt:lpstr>Yerli üretim avantajı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Aidata 40 yılı aşkın süredir kendi markası ile üretim yapan bir tüketici elektroniği üreticisi:</dc:title>
  <dc:creator>Alper Benzer</dc:creator>
  <cp:lastModifiedBy>Alper Benzer</cp:lastModifiedBy>
  <cp:revision>43</cp:revision>
  <dcterms:created xsi:type="dcterms:W3CDTF">2025-06-16T14:19:05Z</dcterms:created>
  <dcterms:modified xsi:type="dcterms:W3CDTF">2025-06-20T13:32:30Z</dcterms:modified>
</cp:coreProperties>
</file>